
<file path=[Content_Types].xml><?xml version="1.0" encoding="utf-8"?>
<Types xmlns="http://schemas.openxmlformats.org/package/2006/content-types">
  <Default Extension="jpeg" ContentType="image/jpeg"/>
  <Default Extension="jpg" ContentType="image/png"/>
  <Default Extension="rels" ContentType="application/vnd.openxmlformats-package.relationships+xml"/>
  <Default Extension="tif" ContentType="image/tif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W w:w="9071" w:type="dxa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9071"/>
      </w:tblGrid>
      <w:tr w:rsidR="00006D18" w:rsidRPr="007047CA" w14:paraId="2283E305" w14:textId="77777777" w:rsidTr="0024370A">
        <w:trPr>
          <w:trHeight w:val="20"/>
        </w:trPr>
        <w:tc>
          <w:tcPr>
            <w:tcW w:w="9071" w:type="dxa"/>
            <w:shd w:val="clear" w:color="auto" w:fill="auto"/>
          </w:tcPr>
          <w:p w14:paraId="64D034BB" w14:textId="77777777" w:rsidR="00006D18" w:rsidRPr="007047CA" w:rsidRDefault="00006D18" w:rsidP="00323353">
            <w:pPr>
              <w:pStyle w:val="zOawBlindzeile"/>
            </w:pPr>
          </w:p>
        </w:tc>
      </w:tr>
    </w:tbl>
    <w:p w14:paraId="38A8FEAC" w14:textId="48C19444" w:rsidR="00B709DD" w:rsidRPr="007047CA" w:rsidRDefault="00B709DD" w:rsidP="007B4B73">
      <w:pPr>
        <w:pStyle w:val="zOawBlindzeile"/>
        <w:sectPr w:rsidR="00B709DD" w:rsidRPr="007047CA" w:rsidSect="005D4BFD">
          <w:headerReference w:type="even" r:id="rId14"/>
          <w:headerReference w:type="default" r:id="rId15"/>
          <w:footerReference w:type="even" r:id="rId16"/>
          <w:footerReference w:type="default" r:id="rId17"/>
          <w:headerReference w:type="first" r:id="rId18"/>
          <w:footerReference w:type="first" r:id="rId19"/>
          <w:pgSz w:w="11906" w:h="16838" w:code="9"/>
          <w:pgMar w:top="1985" w:right="1134" w:bottom="1985" w:left="1701" w:header="510" w:footer="567" w:gutter="0"/>
          <w:cols w:space="708"/>
          <w:docGrid w:linePitch="360"/>
        </w:sectPr>
      </w:pPr>
    </w:p>
    <w:p w14:paraId="0A3A1454" w14:textId="65064884" w:rsidR="00FC6291" w:rsidRDefault="005D4BFD" w:rsidP="0039288E">
      <w:pPr>
        <w:pStyle w:val="Text"/>
        <w:rPr>
          <w:b/>
        </w:rPr>
      </w:pPr>
      <w:r w:rsidRPr="007047CA">
        <w:rPr>
          <w:b/>
        </w:rPr>
        <w:t>Vernehmlassung zu</w:t>
      </w:r>
      <w:r w:rsidR="00784148">
        <w:rPr>
          <w:b/>
        </w:rPr>
        <w:t>m</w:t>
      </w:r>
      <w:r w:rsidRPr="007047CA">
        <w:rPr>
          <w:b/>
        </w:rPr>
        <w:t xml:space="preserve"> «</w:t>
      </w:r>
      <w:r w:rsidR="004459E1">
        <w:rPr>
          <w:b/>
        </w:rPr>
        <w:t>Schlussbericht Projekt Weiterentwicklung Langzeitpflege</w:t>
      </w:r>
      <w:r w:rsidR="00AF25AC">
        <w:rPr>
          <w:b/>
        </w:rPr>
        <w:t xml:space="preserve"> im Kanton Uri»</w:t>
      </w:r>
      <w:r w:rsidR="00FC6291">
        <w:rPr>
          <w:b/>
        </w:rPr>
        <w:t xml:space="preserve"> vom </w:t>
      </w:r>
      <w:r w:rsidR="00795C50" w:rsidRPr="00BE4793">
        <w:rPr>
          <w:b/>
        </w:rPr>
        <w:t>23</w:t>
      </w:r>
      <w:r w:rsidR="00FC6291" w:rsidRPr="00BE4793">
        <w:rPr>
          <w:b/>
        </w:rPr>
        <w:t>.10.2023</w:t>
      </w:r>
    </w:p>
    <w:p w14:paraId="3878FBAD" w14:textId="1BEA3503" w:rsidR="005D4BFD" w:rsidRPr="007047CA" w:rsidRDefault="005D4BFD" w:rsidP="0039288E">
      <w:pPr>
        <w:pStyle w:val="Text"/>
        <w:rPr>
          <w:b/>
        </w:rPr>
      </w:pPr>
    </w:p>
    <w:p w14:paraId="03007AC0" w14:textId="121DB8AE" w:rsidR="005D4BFD" w:rsidRPr="007047CA" w:rsidRDefault="005D4BFD" w:rsidP="0039288E">
      <w:pPr>
        <w:pStyle w:val="Text"/>
      </w:pPr>
      <w:r w:rsidRPr="007047CA">
        <w:t xml:space="preserve">Bitte kreuzen Sie Ihre Antwort an, indem Sie auf das Kästchen klicken. Für allfällige </w:t>
      </w:r>
      <w:r w:rsidR="00AF781B">
        <w:t>Bemerkungen/</w:t>
      </w:r>
      <w:r w:rsidRPr="007047CA">
        <w:t xml:space="preserve">Kommentare steht Ihnen das entsprechende </w:t>
      </w:r>
      <w:r w:rsidR="00795C50">
        <w:t>Text-</w:t>
      </w:r>
      <w:r w:rsidRPr="007047CA">
        <w:t xml:space="preserve">Feld zur Verfügung. </w:t>
      </w:r>
    </w:p>
    <w:p w14:paraId="1A08A584" w14:textId="7E066501" w:rsidR="005D4BFD" w:rsidRPr="007047CA" w:rsidRDefault="005D4BFD" w:rsidP="0039288E">
      <w:pPr>
        <w:pStyle w:val="Text"/>
      </w:pPr>
    </w:p>
    <w:p w14:paraId="565DE3C7" w14:textId="6C64F93B" w:rsidR="005D4BFD" w:rsidRPr="007047CA" w:rsidRDefault="005D4BFD" w:rsidP="0039288E">
      <w:pPr>
        <w:pStyle w:val="Text"/>
      </w:pPr>
      <w:r w:rsidRPr="007047CA">
        <w:t xml:space="preserve">Besten Dank für Ihre </w:t>
      </w:r>
      <w:r w:rsidR="001414AF">
        <w:t>Rückmeldung</w:t>
      </w:r>
      <w:r w:rsidRPr="007047CA">
        <w:t xml:space="preserve">. </w:t>
      </w:r>
    </w:p>
    <w:p w14:paraId="5058B863" w14:textId="0DC3101D" w:rsidR="005D4BFD" w:rsidRPr="007047CA" w:rsidRDefault="005D4BFD" w:rsidP="0039288E">
      <w:pPr>
        <w:pStyle w:val="Text"/>
      </w:pPr>
    </w:p>
    <w:p w14:paraId="0F4DD113" w14:textId="2DCAFD14" w:rsidR="005D4BFD" w:rsidRPr="007047CA" w:rsidRDefault="005D4BFD" w:rsidP="0039288E">
      <w:pPr>
        <w:pStyle w:val="Text"/>
        <w:rPr>
          <w:b/>
        </w:rPr>
      </w:pPr>
      <w:r w:rsidRPr="007047CA">
        <w:rPr>
          <w:b/>
        </w:rPr>
        <w:t>Gemeinde</w:t>
      </w:r>
      <w:r w:rsidR="00795C50">
        <w:rPr>
          <w:b/>
        </w:rPr>
        <w:t xml:space="preserve"> / Organisation</w:t>
      </w:r>
      <w:r w:rsidRPr="007047CA">
        <w:rPr>
          <w:b/>
        </w:rPr>
        <w:t xml:space="preserve">: </w:t>
      </w:r>
      <w:r w:rsidRPr="007047CA">
        <w:rPr>
          <w:b/>
        </w:rPr>
        <w:tab/>
      </w:r>
    </w:p>
    <w:p w14:paraId="75503ABD" w14:textId="77777777" w:rsidR="008F6B9B" w:rsidRPr="007047CA" w:rsidRDefault="008F6B9B" w:rsidP="0039288E">
      <w:pPr>
        <w:pStyle w:val="Text"/>
        <w:rPr>
          <w:b/>
        </w:rPr>
      </w:pPr>
    </w:p>
    <w:p w14:paraId="2C72F23C" w14:textId="3D604617" w:rsidR="005D4BFD" w:rsidRPr="007047CA" w:rsidRDefault="005D4BFD" w:rsidP="0039288E">
      <w:pPr>
        <w:pStyle w:val="Text"/>
        <w:rPr>
          <w:b/>
        </w:rPr>
      </w:pPr>
    </w:p>
    <w:p w14:paraId="316DA91D" w14:textId="03D67A5C" w:rsidR="005D4BFD" w:rsidRPr="007047CA" w:rsidRDefault="005D4BFD" w:rsidP="009F6D29">
      <w:pPr>
        <w:pStyle w:val="Text"/>
        <w:numPr>
          <w:ilvl w:val="0"/>
          <w:numId w:val="36"/>
        </w:numPr>
        <w:ind w:hanging="720"/>
        <w:rPr>
          <w:rStyle w:val="StandardZeichen"/>
          <w:b/>
        </w:rPr>
      </w:pPr>
      <w:r w:rsidRPr="007047CA">
        <w:rPr>
          <w:rStyle w:val="StandardZeichen"/>
          <w:b/>
        </w:rPr>
        <w:t>Allgemein</w:t>
      </w:r>
    </w:p>
    <w:p w14:paraId="5620D8CA" w14:textId="319A706E" w:rsidR="005D4BFD" w:rsidRPr="007047CA" w:rsidRDefault="005D4BFD" w:rsidP="009F6D29">
      <w:pPr>
        <w:pStyle w:val="Text"/>
        <w:numPr>
          <w:ilvl w:val="0"/>
          <w:numId w:val="37"/>
        </w:numPr>
        <w:ind w:hanging="720"/>
        <w:rPr>
          <w:rStyle w:val="StandardZeichen"/>
        </w:rPr>
      </w:pPr>
      <w:r w:rsidRPr="007047CA">
        <w:rPr>
          <w:rStyle w:val="StandardZeichen"/>
        </w:rPr>
        <w:t xml:space="preserve">Wie beurteilen Sie die </w:t>
      </w:r>
      <w:r w:rsidR="00017598">
        <w:rPr>
          <w:rStyle w:val="StandardZeichen"/>
        </w:rPr>
        <w:t xml:space="preserve">im Bericht enthaltenen </w:t>
      </w:r>
      <w:r w:rsidRPr="007047CA">
        <w:rPr>
          <w:rStyle w:val="StandardZeichen"/>
        </w:rPr>
        <w:t xml:space="preserve">Vorschläge zur </w:t>
      </w:r>
      <w:r w:rsidR="007F1983">
        <w:rPr>
          <w:rStyle w:val="StandardZeichen"/>
        </w:rPr>
        <w:t xml:space="preserve">Weiterentwicklung </w:t>
      </w:r>
      <w:r w:rsidR="00C235FD">
        <w:rPr>
          <w:rStyle w:val="StandardZeichen"/>
        </w:rPr>
        <w:t xml:space="preserve">der </w:t>
      </w:r>
      <w:r w:rsidR="007F1983">
        <w:rPr>
          <w:rStyle w:val="StandardZeichen"/>
        </w:rPr>
        <w:t>Langzeitpflege im Kanton U</w:t>
      </w:r>
      <w:r w:rsidR="006D05DF">
        <w:rPr>
          <w:rStyle w:val="StandardZeichen"/>
        </w:rPr>
        <w:t xml:space="preserve">ri </w:t>
      </w:r>
      <w:r w:rsidR="00927B08">
        <w:rPr>
          <w:rStyle w:val="StandardZeichen"/>
        </w:rPr>
        <w:t>(</w:t>
      </w:r>
      <w:r w:rsidR="00795C50">
        <w:rPr>
          <w:rStyle w:val="StandardZeichen"/>
        </w:rPr>
        <w:t>Vision, strategische Stossrichtungen</w:t>
      </w:r>
      <w:r w:rsidR="00AA727D">
        <w:rPr>
          <w:rStyle w:val="StandardZeichen"/>
        </w:rPr>
        <w:t xml:space="preserve">, </w:t>
      </w:r>
      <w:r w:rsidR="00F304C9">
        <w:rPr>
          <w:rStyle w:val="StandardZeichen"/>
        </w:rPr>
        <w:t>integrierte Versorgung im Langzeit</w:t>
      </w:r>
      <w:r w:rsidR="00423578">
        <w:rPr>
          <w:rStyle w:val="StandardZeichen"/>
        </w:rPr>
        <w:t>pflege</w:t>
      </w:r>
      <w:r w:rsidR="00F304C9">
        <w:rPr>
          <w:rStyle w:val="StandardZeichen"/>
        </w:rPr>
        <w:t>ber</w:t>
      </w:r>
      <w:r w:rsidR="00CF3182">
        <w:rPr>
          <w:rStyle w:val="StandardZeichen"/>
        </w:rPr>
        <w:t>eich)</w:t>
      </w:r>
      <w:r w:rsidRPr="007047CA">
        <w:rPr>
          <w:rStyle w:val="StandardZeichen"/>
        </w:rPr>
        <w:t xml:space="preserve">? </w:t>
      </w:r>
    </w:p>
    <w:p w14:paraId="42C11EAC" w14:textId="1AC77FF2" w:rsidR="005D4BFD" w:rsidRPr="007047CA" w:rsidRDefault="005D4BFD" w:rsidP="00A47FD1">
      <w:pPr>
        <w:pStyle w:val="Text"/>
        <w:rPr>
          <w:rStyle w:val="StandardZeichen"/>
        </w:rPr>
      </w:pPr>
      <w:r w:rsidRPr="007047CA">
        <w:rPr>
          <w:rStyle w:val="StandardZeichen"/>
          <w:noProof/>
        </w:rPr>
        <mc:AlternateContent>
          <mc:Choice Requires="wps">
            <w:drawing>
              <wp:anchor distT="45720" distB="45720" distL="114300" distR="114300" simplePos="0" relativeHeight="251659264" behindDoc="0" locked="0" layoutInCell="1" allowOverlap="1" wp14:anchorId="7284221B" wp14:editId="565EB475">
                <wp:simplePos x="0" y="0"/>
                <wp:positionH relativeFrom="margin">
                  <wp:align>right</wp:align>
                </wp:positionH>
                <wp:positionV relativeFrom="paragraph">
                  <wp:posOffset>186690</wp:posOffset>
                </wp:positionV>
                <wp:extent cx="5295900" cy="1367790"/>
                <wp:effectExtent l="0" t="0" r="19050" b="22860"/>
                <wp:wrapSquare wrapText="bothSides"/>
                <wp:docPr id="217" name="Textfeld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5295900" cy="1367943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16B2EDCF" w14:textId="5B79D444" w:rsidR="00AF781B" w:rsidRPr="007047CA" w:rsidRDefault="00AF781B"/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7284221B" id="_x0000_t202" coordsize="21600,21600" o:spt="202" path="m,l,21600r21600,l21600,xe">
                <v:stroke joinstyle="miter"/>
                <v:path gradientshapeok="t" o:connecttype="rect"/>
              </v:shapetype>
              <v:shape id="Textfeld 2" o:spid="_x0000_s1026" type="#_x0000_t202" style="position:absolute;margin-left:365.8pt;margin-top:14.7pt;width:417pt;height:107.7pt;z-index:251659264;visibility:visible;mso-wrap-style:square;mso-width-percent:0;mso-height-percent:0;mso-wrap-distance-left:9pt;mso-wrap-distance-top:3.6pt;mso-wrap-distance-right:9pt;mso-wrap-distance-bottom:3.6pt;mso-position-horizontal:righ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sOLe+EQIAACAEAAAOAAAAZHJzL2Uyb0RvYy54bWysU9tu2zAMfR+wfxD0vthJk7Yx4hRdugwD&#10;ugvQ7QNoWY6FyaImKbG7rx+luGl2exmmB4EUqUPykFzdDJ1mB+m8QlPy6STnTBqBtTK7kn/5vH11&#10;zZkPYGrQaGTJH6XnN+uXL1a9LeQMW9S1dIxAjC96W/I2BFtkmRet7MBP0EpDxgZdB4FUt8tqBz2h&#10;dzqb5fll1qOrrUMhvafXu6ORrxN+00gRPjaNl4HpklNuId0u3VW8s/UKip0D2yoxpgH/kEUHylDQ&#10;E9QdBGB7p36D6pRw6LEJE4Fdhk2jhEw1UDXT/JdqHlqwMtVC5Hh7osn/P1jx4fBgPzkWhtc4UANT&#10;Ed7eo/jqmcFNC2Ynb53DvpVQU+BppCzrrS/Gr5FqX/gIUvXvsaYmwz5gAhoa10VWqE5G6NSAxxPp&#10;cghM0ONitlwsczIJsk0vLq+W84sUA4qn79b58FZix6JQckddTfBwuPchpgPFk0uM5lGrequ0Torb&#10;VRvt2AFoArbpjOg/uWnD+pIvF7PFkYG/QuTp/AmiU4FGWauu5NcnJygib29MnQYtgNJHmVLWZiQy&#10;cndkMQzVQI6R0ArrR6LU4XFkacVIaNF956yncS25/7YHJznT7wy1ZTmdz+N8J2W+uJqR4s4t1bkF&#10;jCCokgfOjuImpJ2IhBm8pfY1KhH7nMmYK41h4ntcmTjn53ryel7s9Q8AAAD//wMAUEsDBBQABgAI&#10;AAAAIQASdAeN3QAAAAcBAAAPAAAAZHJzL2Rvd25yZXYueG1sTI/BTsMwEETvSPyDtUhcEHVorZKG&#10;OBVCAsENSlWubrxNIux1iN00/D3LCY4zs5p5W64n78SIQ+wCabiZZSCQ6mA7ajRs3x+vcxAxGbLG&#10;BUIN3xhhXZ2flaaw4URvOG5SI7iEYmE0tCn1hZSxbtGbOAs9EmeHMHiTWA6NtIM5cbl3cp5lS+lN&#10;R7zQmh4fWqw/N0evIVfP40d8Wbzu6uXBrdLV7fj0NWh9eTHd34FIOKW/Y/jFZ3SomGkfjmSjcBr4&#10;kaRhvlIgOM0Xio09G0rlIKtS/uevfgAAAP//AwBQSwECLQAUAAYACAAAACEAtoM4kv4AAADhAQAA&#10;EwAAAAAAAAAAAAAAAAAAAAAAW0NvbnRlbnRfVHlwZXNdLnhtbFBLAQItABQABgAIAAAAIQA4/SH/&#10;1gAAAJQBAAALAAAAAAAAAAAAAAAAAC8BAABfcmVscy8ucmVsc1BLAQItABQABgAIAAAAIQAsOLe+&#10;EQIAACAEAAAOAAAAAAAAAAAAAAAAAC4CAABkcnMvZTJvRG9jLnhtbFBLAQItABQABgAIAAAAIQAS&#10;dAeN3QAAAAcBAAAPAAAAAAAAAAAAAAAAAGsEAABkcnMvZG93bnJldi54bWxQSwUGAAAAAAQABADz&#10;AAAAdQUAAAAA&#10;">
                <v:textbox>
                  <w:txbxContent>
                    <w:p w14:paraId="16B2EDCF" w14:textId="5B79D444" w:rsidR="00AF781B" w:rsidRPr="007047CA" w:rsidRDefault="00AF781B"/>
                  </w:txbxContent>
                </v:textbox>
                <w10:wrap type="square" anchorx="margin"/>
              </v:shape>
            </w:pict>
          </mc:Fallback>
        </mc:AlternateContent>
      </w:r>
    </w:p>
    <w:p w14:paraId="31A84ACF" w14:textId="345FCB29" w:rsidR="005D4BFD" w:rsidRDefault="005D4BFD" w:rsidP="009F6D29">
      <w:pPr>
        <w:pStyle w:val="Text"/>
        <w:ind w:left="720" w:hanging="720"/>
        <w:rPr>
          <w:rStyle w:val="StandardZeichen"/>
        </w:rPr>
      </w:pPr>
    </w:p>
    <w:p w14:paraId="5A01A83A" w14:textId="22D630D0" w:rsidR="00A47FD1" w:rsidRDefault="00A47FD1" w:rsidP="009F6D29">
      <w:pPr>
        <w:pStyle w:val="Text"/>
        <w:ind w:left="720" w:hanging="720"/>
        <w:rPr>
          <w:rStyle w:val="StandardZeichen"/>
        </w:rPr>
      </w:pPr>
    </w:p>
    <w:p w14:paraId="0E1B68AB" w14:textId="1D93DE85" w:rsidR="00A47FD1" w:rsidRDefault="00A47FD1" w:rsidP="009F6D29">
      <w:pPr>
        <w:pStyle w:val="Text"/>
        <w:ind w:left="720" w:hanging="720"/>
        <w:rPr>
          <w:rStyle w:val="StandardZeichen"/>
        </w:rPr>
      </w:pPr>
    </w:p>
    <w:p w14:paraId="4CCC5EF2" w14:textId="651109E6" w:rsidR="00A47FD1" w:rsidRDefault="00A47FD1" w:rsidP="009F6D29">
      <w:pPr>
        <w:pStyle w:val="Text"/>
        <w:ind w:left="720" w:hanging="720"/>
        <w:rPr>
          <w:rStyle w:val="StandardZeichen"/>
        </w:rPr>
      </w:pPr>
    </w:p>
    <w:p w14:paraId="5DFEBAD1" w14:textId="77777777" w:rsidR="00A47FD1" w:rsidRPr="00A47FD1" w:rsidRDefault="00A47FD1" w:rsidP="00A47FD1">
      <w:pPr>
        <w:pStyle w:val="Text"/>
        <w:ind w:left="720" w:hanging="720"/>
        <w:rPr>
          <w:rStyle w:val="StandardZeichen"/>
        </w:rPr>
      </w:pPr>
    </w:p>
    <w:p w14:paraId="16D313F0" w14:textId="6B741697" w:rsidR="00A47FD1" w:rsidRDefault="00A47FD1" w:rsidP="00A47FD1">
      <w:pPr>
        <w:pStyle w:val="Text"/>
        <w:ind w:left="720" w:hanging="720"/>
        <w:rPr>
          <w:rStyle w:val="StandardZeichen"/>
        </w:rPr>
      </w:pPr>
    </w:p>
    <w:p w14:paraId="5F93910B" w14:textId="45FA8A19" w:rsidR="001C29E7" w:rsidRDefault="001C29E7" w:rsidP="00A47FD1">
      <w:pPr>
        <w:pStyle w:val="Text"/>
        <w:ind w:left="720" w:hanging="720"/>
        <w:rPr>
          <w:rStyle w:val="StandardZeichen"/>
        </w:rPr>
      </w:pPr>
    </w:p>
    <w:p w14:paraId="3790C0D7" w14:textId="14BDD39F" w:rsidR="001C29E7" w:rsidRDefault="001C29E7" w:rsidP="00A47FD1">
      <w:pPr>
        <w:pStyle w:val="Text"/>
        <w:ind w:left="720" w:hanging="720"/>
        <w:rPr>
          <w:rStyle w:val="StandardZeichen"/>
        </w:rPr>
      </w:pPr>
    </w:p>
    <w:p w14:paraId="516C30DC" w14:textId="77777777" w:rsidR="001C29E7" w:rsidRPr="00A47FD1" w:rsidRDefault="001C29E7" w:rsidP="00A47FD1">
      <w:pPr>
        <w:pStyle w:val="Text"/>
        <w:ind w:left="720" w:hanging="720"/>
        <w:rPr>
          <w:rStyle w:val="StandardZeichen"/>
        </w:rPr>
      </w:pPr>
    </w:p>
    <w:p w14:paraId="5A6C2912" w14:textId="6A0D2F0E" w:rsidR="005D4BFD" w:rsidRPr="007047CA" w:rsidRDefault="005D4BFD" w:rsidP="009F6D29">
      <w:pPr>
        <w:pStyle w:val="Text"/>
        <w:numPr>
          <w:ilvl w:val="0"/>
          <w:numId w:val="36"/>
        </w:numPr>
        <w:ind w:hanging="720"/>
        <w:rPr>
          <w:rStyle w:val="StandardZeichen"/>
          <w:b/>
        </w:rPr>
      </w:pPr>
      <w:r w:rsidRPr="007047CA">
        <w:rPr>
          <w:rStyle w:val="StandardZeichen"/>
          <w:b/>
        </w:rPr>
        <w:t xml:space="preserve">Spezifische Fragen </w:t>
      </w:r>
    </w:p>
    <w:p w14:paraId="58484BEB" w14:textId="63885106" w:rsidR="0050121D" w:rsidRDefault="00217BE3" w:rsidP="009F6D29">
      <w:pPr>
        <w:pStyle w:val="Text"/>
        <w:numPr>
          <w:ilvl w:val="0"/>
          <w:numId w:val="37"/>
        </w:numPr>
        <w:ind w:hanging="720"/>
        <w:rPr>
          <w:rStyle w:val="StandardZeichen"/>
        </w:rPr>
      </w:pPr>
      <w:r>
        <w:rPr>
          <w:rStyle w:val="StandardZeichen"/>
        </w:rPr>
        <w:t xml:space="preserve">Sind Sie damit einverstanden, dass </w:t>
      </w:r>
      <w:r w:rsidR="000932E7">
        <w:rPr>
          <w:rStyle w:val="StandardZeichen"/>
        </w:rPr>
        <w:t>die</w:t>
      </w:r>
      <w:r w:rsidR="00DA4282">
        <w:rPr>
          <w:rStyle w:val="StandardZeichen"/>
        </w:rPr>
        <w:t xml:space="preserve"> Zuständigkeiten </w:t>
      </w:r>
      <w:r>
        <w:rPr>
          <w:rStyle w:val="StandardZeichen"/>
        </w:rPr>
        <w:t xml:space="preserve">in der Langzeitpflege </w:t>
      </w:r>
      <w:r w:rsidR="005D16A0">
        <w:rPr>
          <w:rStyle w:val="StandardZeichen"/>
        </w:rPr>
        <w:t>vereinheitlicht</w:t>
      </w:r>
      <w:r w:rsidR="00C74292">
        <w:rPr>
          <w:rStyle w:val="StandardZeichen"/>
        </w:rPr>
        <w:t xml:space="preserve"> und </w:t>
      </w:r>
      <w:r w:rsidR="001037C9">
        <w:rPr>
          <w:rStyle w:val="StandardZeichen"/>
        </w:rPr>
        <w:t>ein</w:t>
      </w:r>
      <w:r w:rsidR="00AB2C2C">
        <w:rPr>
          <w:rStyle w:val="StandardZeichen"/>
        </w:rPr>
        <w:t>e</w:t>
      </w:r>
      <w:r w:rsidR="00CC4233">
        <w:rPr>
          <w:rStyle w:val="StandardZeichen"/>
        </w:rPr>
        <w:t xml:space="preserve"> </w:t>
      </w:r>
      <w:r w:rsidR="00C74292">
        <w:rPr>
          <w:rStyle w:val="StandardZeichen"/>
        </w:rPr>
        <w:t xml:space="preserve">integrierte </w:t>
      </w:r>
      <w:r w:rsidR="006F3E79">
        <w:rPr>
          <w:rStyle w:val="StandardZeichen"/>
        </w:rPr>
        <w:t>Langzeitpflegev</w:t>
      </w:r>
      <w:r w:rsidR="00C74292">
        <w:rPr>
          <w:rStyle w:val="StandardZeichen"/>
        </w:rPr>
        <w:t xml:space="preserve">ersorgung </w:t>
      </w:r>
      <w:r w:rsidR="00795C50">
        <w:rPr>
          <w:rStyle w:val="StandardZeichen"/>
        </w:rPr>
        <w:t xml:space="preserve">über das </w:t>
      </w:r>
      <w:r w:rsidR="006F3E79">
        <w:rPr>
          <w:rStyle w:val="StandardZeichen"/>
        </w:rPr>
        <w:t>ganze</w:t>
      </w:r>
      <w:r w:rsidR="00795C50">
        <w:rPr>
          <w:rStyle w:val="StandardZeichen"/>
        </w:rPr>
        <w:t xml:space="preserve"> Kantonsgebiet </w:t>
      </w:r>
      <w:r w:rsidR="00C74292">
        <w:rPr>
          <w:rStyle w:val="StandardZeichen"/>
        </w:rPr>
        <w:t xml:space="preserve">geschaffen </w:t>
      </w:r>
      <w:r w:rsidR="001037C9">
        <w:rPr>
          <w:rStyle w:val="StandardZeichen"/>
        </w:rPr>
        <w:t>werden («alles aus einer Hand»)</w:t>
      </w:r>
      <w:r>
        <w:rPr>
          <w:rStyle w:val="StandardZeichen"/>
        </w:rPr>
        <w:t>?</w:t>
      </w:r>
      <w:r w:rsidR="00C74292">
        <w:rPr>
          <w:rStyle w:val="StandardZeichen"/>
        </w:rPr>
        <w:t xml:space="preserve"> </w:t>
      </w:r>
    </w:p>
    <w:p w14:paraId="31B74A62" w14:textId="77777777" w:rsidR="008F6B9B" w:rsidRPr="007047CA" w:rsidRDefault="008F6B9B" w:rsidP="009F6D29">
      <w:pPr>
        <w:pStyle w:val="Text"/>
        <w:ind w:left="708"/>
        <w:rPr>
          <w:rStyle w:val="StandardZeichen"/>
          <w:rFonts w:cs="Calibri"/>
        </w:rPr>
      </w:pPr>
    </w:p>
    <w:p w14:paraId="6CEBC74A" w14:textId="4FB6C52E" w:rsidR="005D4BFD" w:rsidRPr="007047CA" w:rsidRDefault="005D4BFD" w:rsidP="009F6D29">
      <w:pPr>
        <w:pStyle w:val="Text"/>
        <w:ind w:left="708"/>
        <w:rPr>
          <w:rStyle w:val="StandardZeichen"/>
          <w:rFonts w:cs="Calibri"/>
        </w:rPr>
      </w:pPr>
      <w:r w:rsidRPr="007047CA">
        <w:rPr>
          <w:rStyle w:val="StandardZeichen"/>
          <w:rFonts w:cs="Calibri"/>
        </w:rPr>
        <w:t>□ Ja</w:t>
      </w:r>
      <w:r w:rsidRPr="007047CA">
        <w:rPr>
          <w:rStyle w:val="StandardZeichen"/>
          <w:rFonts w:cs="Calibri"/>
        </w:rPr>
        <w:tab/>
        <w:t>□ Nein</w:t>
      </w:r>
    </w:p>
    <w:p w14:paraId="2116B8E4" w14:textId="7E8B249C" w:rsidR="005D4BFD" w:rsidRPr="007047CA" w:rsidRDefault="00DE4679" w:rsidP="00A47FD1">
      <w:pPr>
        <w:pStyle w:val="Text"/>
        <w:rPr>
          <w:rStyle w:val="StandardZeichen"/>
        </w:rPr>
      </w:pPr>
      <w:r w:rsidRPr="007047CA">
        <w:rPr>
          <w:rStyle w:val="StandardZeichen"/>
          <w:noProof/>
        </w:rPr>
        <mc:AlternateContent>
          <mc:Choice Requires="wps">
            <w:drawing>
              <wp:anchor distT="45720" distB="45720" distL="114300" distR="114300" simplePos="0" relativeHeight="251665408" behindDoc="0" locked="0" layoutInCell="1" allowOverlap="1" wp14:anchorId="5101F04F" wp14:editId="7B122C25">
                <wp:simplePos x="0" y="0"/>
                <wp:positionH relativeFrom="margin">
                  <wp:posOffset>447040</wp:posOffset>
                </wp:positionH>
                <wp:positionV relativeFrom="paragraph">
                  <wp:posOffset>168910</wp:posOffset>
                </wp:positionV>
                <wp:extent cx="5295600" cy="1098000"/>
                <wp:effectExtent l="0" t="0" r="19685" b="26035"/>
                <wp:wrapSquare wrapText="bothSides"/>
                <wp:docPr id="1" name="Textfeld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5295600" cy="109800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2341E0D5" w14:textId="77777777" w:rsidR="00003AC7" w:rsidRPr="004C01B7" w:rsidRDefault="00003AC7" w:rsidP="008F6B9B">
                            <w:pPr>
                              <w:rPr>
                                <w:i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5101F04F" id="_x0000_s1027" type="#_x0000_t202" style="position:absolute;margin-left:35.2pt;margin-top:13.3pt;width:417pt;height:86.45pt;z-index:251665408;visibility:visible;mso-wrap-style:square;mso-width-percent:0;mso-height-percent:0;mso-wrap-distance-left:9pt;mso-wrap-distance-top:3.6pt;mso-wrap-distance-right:9pt;mso-wrap-distance-bottom:3.6pt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v1I37EwIAACcEAAAOAAAAZHJzL2Uyb0RvYy54bWysU1Fv0zAQfkfiP1h+p0mrdqxR02l0FCGN&#10;gTT4Aa7jNBaOz5zdJuPXc3aytgPxgsiD5cudv7vvu7vVTd8adlToNdiSTyc5Z8pKqLTdl/zb1+2b&#10;a858ELYSBqwq+ZPy/Gb9+tWqc4WaQQOmUsgIxPqicyVvQnBFlnnZqFb4CThlyVkDtiKQifusQtER&#10;emuyWZ5fZR1g5RCk8p7+3g1Ovk74da1k+FzXXgVmSk61hXRiOnfxzNYrUexRuEbLsQzxD1W0QltK&#10;eoK6E0GwA+o/oFotETzUYSKhzaCutVSJA7GZ5r+xeWyEU4kLiePdSSb//2Dlw/HRfUEW+nfQUwMT&#10;Ce/uQX73zMKmEXavbhGha5SoKPE0SpZ1zhfj0yi1L3wE2XWfoKImi0OABNTX2EZViCcjdGrA00l0&#10;1Qcm6editlxc5eSS5Jvmy+ucjJhDFM/PHfrwQUHL4qXkSF1N8OJ478MQ+hwSs3kwutpqY5KB+93G&#10;IDsKmoBt+kb0F2HGsq7ky8VsMSjwVwiq7lzgC4hWBxplo9uSRw4DC1FE3d7bKg1aENoMd2Jn7Chk&#10;1G5QMfS7nulqVDnquoPqiZRFGCaXNo0uDeBPzjqa2pL7HweBijPz0VJ3ltP5PI55MuaLtzMy8NKz&#10;u/QIKwmq5IGz4boJaTWibhZuqYu1TvqeKxlLpmlMHRo3J477pZ2izvu9/gUAAP//AwBQSwMEFAAG&#10;AAgAAAAhAA2XXkjfAAAACQEAAA8AAABkcnMvZG93bnJldi54bWxMj8FOwzAMhu9IvENkJC5oSxil&#10;W0vTCSGB2A02BNesydqKxClJ1pW3x5zgaP+ffn+u1pOzbDQh9h4lXM8FMION1z22Et52j7MVsJgU&#10;amU9GgnfJsK6Pj+rVKn9CV/NuE0toxKMpZLQpTSUnMemM07FuR8MUnbwwalEY2i5DupE5c7yhRA5&#10;d6pHutCpwTx0pvncHp2EVfY8fsTNzct7kx9ska6W49NXkPLyYrq/A5bMlP5g+NUndajJae+PqCOz&#10;EpYiI1LCIs+BUV6IjBZ7AoviFnhd8f8f1D8AAAD//wMAUEsBAi0AFAAGAAgAAAAhALaDOJL+AAAA&#10;4QEAABMAAAAAAAAAAAAAAAAAAAAAAFtDb250ZW50X1R5cGVzXS54bWxQSwECLQAUAAYACAAAACEA&#10;OP0h/9YAAACUAQAACwAAAAAAAAAAAAAAAAAvAQAAX3JlbHMvLnJlbHNQSwECLQAUAAYACAAAACEA&#10;b9SN+xMCAAAnBAAADgAAAAAAAAAAAAAAAAAuAgAAZHJzL2Uyb0RvYy54bWxQSwECLQAUAAYACAAA&#10;ACEADZdeSN8AAAAJAQAADwAAAAAAAAAAAAAAAABtBAAAZHJzL2Rvd25yZXYueG1sUEsFBgAAAAAE&#10;AAQA8wAAAHkFAAAAAA==&#10;">
                <v:textbox>
                  <w:txbxContent>
                    <w:p w14:paraId="2341E0D5" w14:textId="77777777" w:rsidR="00003AC7" w:rsidRPr="004C01B7" w:rsidRDefault="00003AC7" w:rsidP="008F6B9B">
                      <w:pPr>
                        <w:rPr>
                          <w:i/>
                        </w:rPr>
                      </w:pPr>
                    </w:p>
                  </w:txbxContent>
                </v:textbox>
                <w10:wrap type="square" anchorx="margin"/>
              </v:shape>
            </w:pict>
          </mc:Fallback>
        </mc:AlternateContent>
      </w:r>
    </w:p>
    <w:p w14:paraId="71B56BB5" w14:textId="4A5AA0B6" w:rsidR="00B12D0F" w:rsidRPr="007047CA" w:rsidRDefault="00B12D0F" w:rsidP="00A47FD1">
      <w:pPr>
        <w:pStyle w:val="Text"/>
        <w:rPr>
          <w:rStyle w:val="StandardZeichen"/>
        </w:rPr>
      </w:pPr>
    </w:p>
    <w:p w14:paraId="11D43B9E" w14:textId="77103487" w:rsidR="00B12D0F" w:rsidRPr="007047CA" w:rsidRDefault="00B12D0F" w:rsidP="00A47FD1">
      <w:pPr>
        <w:pStyle w:val="Text"/>
        <w:rPr>
          <w:rStyle w:val="StandardZeichen"/>
        </w:rPr>
      </w:pPr>
    </w:p>
    <w:p w14:paraId="43BC0A91" w14:textId="6DA9DB85" w:rsidR="00B12D0F" w:rsidRPr="007047CA" w:rsidRDefault="00B12D0F" w:rsidP="00A47FD1">
      <w:pPr>
        <w:pStyle w:val="Text"/>
        <w:rPr>
          <w:rStyle w:val="StandardZeichen"/>
        </w:rPr>
      </w:pPr>
    </w:p>
    <w:p w14:paraId="28575DAD" w14:textId="676B70A2" w:rsidR="00B12D0F" w:rsidRPr="007047CA" w:rsidRDefault="00B12D0F" w:rsidP="00A47FD1">
      <w:pPr>
        <w:pStyle w:val="Text"/>
        <w:rPr>
          <w:rStyle w:val="StandardZeichen"/>
        </w:rPr>
      </w:pPr>
    </w:p>
    <w:p w14:paraId="1FCCDE68" w14:textId="7EAA12DE" w:rsidR="00B12D0F" w:rsidRDefault="00B12D0F" w:rsidP="00A47FD1">
      <w:pPr>
        <w:pStyle w:val="Text"/>
        <w:rPr>
          <w:rStyle w:val="StandardZeichen"/>
        </w:rPr>
      </w:pPr>
    </w:p>
    <w:p w14:paraId="5DA2C1BD" w14:textId="1F0BFDED" w:rsidR="00217BE3" w:rsidRDefault="00217BE3" w:rsidP="00A47FD1">
      <w:pPr>
        <w:pStyle w:val="Text"/>
        <w:rPr>
          <w:rStyle w:val="StandardZeichen"/>
        </w:rPr>
      </w:pPr>
    </w:p>
    <w:p w14:paraId="2A19382D" w14:textId="56C01E35" w:rsidR="00217BE3" w:rsidRDefault="00217BE3" w:rsidP="00A47FD1">
      <w:pPr>
        <w:pStyle w:val="Text"/>
        <w:rPr>
          <w:rStyle w:val="StandardZeichen"/>
        </w:rPr>
      </w:pPr>
    </w:p>
    <w:p w14:paraId="2353B511" w14:textId="77777777" w:rsidR="00217BE3" w:rsidRPr="007047CA" w:rsidRDefault="00217BE3" w:rsidP="00A47FD1">
      <w:pPr>
        <w:pStyle w:val="Text"/>
        <w:rPr>
          <w:rStyle w:val="StandardZeichen"/>
        </w:rPr>
      </w:pPr>
    </w:p>
    <w:p w14:paraId="5F47BEF7" w14:textId="4E943DA8" w:rsidR="001037C9" w:rsidRDefault="001037C9" w:rsidP="009F6D29">
      <w:pPr>
        <w:pStyle w:val="Text"/>
        <w:numPr>
          <w:ilvl w:val="0"/>
          <w:numId w:val="37"/>
        </w:numPr>
        <w:ind w:hanging="720"/>
        <w:rPr>
          <w:rStyle w:val="StandardZeichen"/>
        </w:rPr>
      </w:pPr>
      <w:r w:rsidRPr="001037C9">
        <w:rPr>
          <w:rStyle w:val="StandardZeichen"/>
        </w:rPr>
        <w:t xml:space="preserve">Erachten </w:t>
      </w:r>
      <w:r w:rsidR="00DB31B2">
        <w:rPr>
          <w:rStyle w:val="StandardZeichen"/>
        </w:rPr>
        <w:t>Sie</w:t>
      </w:r>
      <w:r w:rsidRPr="001037C9">
        <w:rPr>
          <w:rStyle w:val="StandardZeichen"/>
        </w:rPr>
        <w:t xml:space="preserve"> die drei </w:t>
      </w:r>
      <w:r>
        <w:rPr>
          <w:rStyle w:val="StandardZeichen"/>
        </w:rPr>
        <w:t xml:space="preserve">ausgearbeiteten </w:t>
      </w:r>
      <w:r w:rsidRPr="001037C9">
        <w:rPr>
          <w:rStyle w:val="StandardZeichen"/>
        </w:rPr>
        <w:t xml:space="preserve">Zuständigkeits-Varianten </w:t>
      </w:r>
      <w:r>
        <w:rPr>
          <w:rStyle w:val="StandardZeichen"/>
        </w:rPr>
        <w:t>(</w:t>
      </w:r>
      <w:r w:rsidRPr="001037C9">
        <w:rPr>
          <w:rStyle w:val="StandardZeichen"/>
        </w:rPr>
        <w:t>«V2b Kanton», «V4b Verbund Gemeinden» oder «V6 Verbund Kanton und Gemeinden»</w:t>
      </w:r>
      <w:r>
        <w:rPr>
          <w:rStyle w:val="StandardZeichen"/>
        </w:rPr>
        <w:t>)</w:t>
      </w:r>
      <w:r w:rsidRPr="001037C9">
        <w:rPr>
          <w:rStyle w:val="StandardZeichen"/>
        </w:rPr>
        <w:t xml:space="preserve"> als </w:t>
      </w:r>
      <w:r w:rsidR="001918CB">
        <w:rPr>
          <w:rStyle w:val="StandardZeichen"/>
        </w:rPr>
        <w:t>richtige</w:t>
      </w:r>
      <w:r w:rsidRPr="001037C9">
        <w:rPr>
          <w:rStyle w:val="StandardZeichen"/>
        </w:rPr>
        <w:t xml:space="preserve"> Lösungsansätze</w:t>
      </w:r>
      <w:r w:rsidR="00DB31B2">
        <w:rPr>
          <w:rStyle w:val="StandardZeichen"/>
        </w:rPr>
        <w:t>, um im Kanton Uri eine integrierte Langzeitpflegeversorgung zu erreichen</w:t>
      </w:r>
      <w:r w:rsidRPr="001037C9">
        <w:rPr>
          <w:rStyle w:val="StandardZeichen"/>
        </w:rPr>
        <w:t>?</w:t>
      </w:r>
    </w:p>
    <w:p w14:paraId="11483D30" w14:textId="44609983" w:rsidR="001037C9" w:rsidRDefault="001037C9" w:rsidP="001037C9">
      <w:pPr>
        <w:pStyle w:val="Text"/>
        <w:rPr>
          <w:rStyle w:val="StandardZeichen"/>
        </w:rPr>
      </w:pPr>
    </w:p>
    <w:p w14:paraId="5D502A82" w14:textId="77777777" w:rsidR="001037C9" w:rsidRPr="007047CA" w:rsidRDefault="001037C9" w:rsidP="001037C9">
      <w:pPr>
        <w:pStyle w:val="Text"/>
        <w:ind w:left="708"/>
        <w:rPr>
          <w:rStyle w:val="StandardZeichen"/>
          <w:rFonts w:cs="Calibri"/>
        </w:rPr>
      </w:pPr>
      <w:r w:rsidRPr="007047CA">
        <w:rPr>
          <w:rStyle w:val="StandardZeichen"/>
          <w:rFonts w:cs="Calibri"/>
        </w:rPr>
        <w:t>□ Ja</w:t>
      </w:r>
      <w:r w:rsidRPr="007047CA">
        <w:rPr>
          <w:rStyle w:val="StandardZeichen"/>
          <w:rFonts w:cs="Calibri"/>
        </w:rPr>
        <w:tab/>
        <w:t>□ Nein</w:t>
      </w:r>
    </w:p>
    <w:p w14:paraId="677B9830" w14:textId="77777777" w:rsidR="001037C9" w:rsidRPr="007047CA" w:rsidRDefault="001037C9" w:rsidP="005D16A0">
      <w:pPr>
        <w:pStyle w:val="Text"/>
        <w:rPr>
          <w:rStyle w:val="StandardZeichen"/>
        </w:rPr>
      </w:pPr>
      <w:r w:rsidRPr="007047CA">
        <w:rPr>
          <w:rStyle w:val="StandardZeichen"/>
          <w:noProof/>
        </w:rPr>
        <mc:AlternateContent>
          <mc:Choice Requires="wps">
            <w:drawing>
              <wp:anchor distT="45720" distB="45720" distL="114300" distR="114300" simplePos="0" relativeHeight="251671552" behindDoc="0" locked="0" layoutInCell="1" allowOverlap="1" wp14:anchorId="4B959528" wp14:editId="44880AFA">
                <wp:simplePos x="0" y="0"/>
                <wp:positionH relativeFrom="margin">
                  <wp:posOffset>447040</wp:posOffset>
                </wp:positionH>
                <wp:positionV relativeFrom="paragraph">
                  <wp:posOffset>168910</wp:posOffset>
                </wp:positionV>
                <wp:extent cx="5295600" cy="1098000"/>
                <wp:effectExtent l="0" t="0" r="19685" b="26035"/>
                <wp:wrapSquare wrapText="bothSides"/>
                <wp:docPr id="6" name="Textfeld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5295600" cy="109800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7E24D926" w14:textId="77777777" w:rsidR="001037C9" w:rsidRPr="004C01B7" w:rsidRDefault="001037C9" w:rsidP="001037C9">
                            <w:pPr>
                              <w:rPr>
                                <w:i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4B959528" id="_x0000_s1028" type="#_x0000_t202" style="position:absolute;margin-left:35.2pt;margin-top:13.3pt;width:417pt;height:86.45pt;z-index:251671552;visibility:visible;mso-wrap-style:square;mso-width-percent:0;mso-height-percent:0;mso-wrap-distance-left:9pt;mso-wrap-distance-top:3.6pt;mso-wrap-distance-right:9pt;mso-wrap-distance-bottom:3.6pt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3sLtiFQIAACcEAAAOAAAAZHJzL2Uyb0RvYy54bWysU1Fv0zAQfkfiP1h+p0mrdqxR02l0FCGN&#10;gTT4Aa7jNBaOz5zdJuPXc3aytgPxgsiD5cudv7vvu7vVTd8adlToNdiSTyc5Z8pKqLTdl/zb1+2b&#10;a858ELYSBqwq+ZPy/Gb9+tWqc4WaQQOmUsgIxPqicyVvQnBFlnnZqFb4CThlyVkDtiKQifusQtER&#10;emuyWZ5fZR1g5RCk8p7+3g1Ovk74da1k+FzXXgVmSk61hXRiOnfxzNYrUexRuEbLsQzxD1W0QltK&#10;eoK6E0GwA+o/oFotETzUYSKhzaCutVSJA7GZ5r+xeWyEU4kLiePdSSb//2Dlw/HRfUEW+nfQUwMT&#10;Ce/uQX73zMKmEXavbhGha5SoKPE0SpZ1zhfj0yi1L3wE2XWfoKImi0OABNTX2EZViCcjdGrA00l0&#10;1Qcm6editlxc5eSS5Jvmy+ucjJhDFM/PHfrwQUHL4qXkSF1N8OJ478MQ+hwSs3kwutpqY5KB+93G&#10;IDsKmoBt+kb0F2HGsq7ky8VsMSjwVwiq7lzgC4hWBxplo9uSRw4DC1FE3d7bKg1aENoMd2Jn7Chk&#10;1G5QMfS7numq5PNYY9R1B9UTKYswTC5tGl0awJ+cdTS1Jfc/DgIVZ+ajpe4sp/N5HPNkzBdvZ2Tg&#10;pWd36RFWElTJA2fDdRPSakTdLNxSF2ud9D1XMpZM05g6NG5OHPdLO0Wd93v9CwAA//8DAFBLAwQU&#10;AAYACAAAACEADZdeSN8AAAAJAQAADwAAAGRycy9kb3ducmV2LnhtbEyPwU7DMAyG70i8Q2QkLmhL&#10;GKVbS9MJIYHYDTYE16zJ2orEKUnWlbfHnOBo/59+f67Wk7NsNCH2HiVczwUwg43XPbYS3naPsxWw&#10;mBRqZT0aCd8mwro+P6tUqf0JX824TS2jEoylktClNJScx6YzTsW5HwxSdvDBqURjaLkO6kTlzvKF&#10;EDl3qke60KnBPHSm+dwenYRV9jx+xM3Ny3uTH2yRrpbj01eQ8vJiur8DlsyU/mD41Sd1qMlp74+o&#10;I7MSliIjUsIiz4FRXoiMFnsCi+IWeF3x/x/UPwAAAP//AwBQSwECLQAUAAYACAAAACEAtoM4kv4A&#10;AADhAQAAEwAAAAAAAAAAAAAAAAAAAAAAW0NvbnRlbnRfVHlwZXNdLnhtbFBLAQItABQABgAIAAAA&#10;IQA4/SH/1gAAAJQBAAALAAAAAAAAAAAAAAAAAC8BAABfcmVscy8ucmVsc1BLAQItABQABgAIAAAA&#10;IQB3sLtiFQIAACcEAAAOAAAAAAAAAAAAAAAAAC4CAABkcnMvZTJvRG9jLnhtbFBLAQItABQABgAI&#10;AAAAIQANl15I3wAAAAkBAAAPAAAAAAAAAAAAAAAAAG8EAABkcnMvZG93bnJldi54bWxQSwUGAAAA&#10;AAQABADzAAAAewUAAAAA&#10;">
                <v:textbox>
                  <w:txbxContent>
                    <w:p w14:paraId="7E24D926" w14:textId="77777777" w:rsidR="001037C9" w:rsidRPr="004C01B7" w:rsidRDefault="001037C9" w:rsidP="001037C9">
                      <w:pPr>
                        <w:rPr>
                          <w:i/>
                        </w:rPr>
                      </w:pPr>
                    </w:p>
                  </w:txbxContent>
                </v:textbox>
                <w10:wrap type="square" anchorx="margin"/>
              </v:shape>
            </w:pict>
          </mc:Fallback>
        </mc:AlternateContent>
      </w:r>
    </w:p>
    <w:p w14:paraId="0B8A56E9" w14:textId="77777777" w:rsidR="001037C9" w:rsidRPr="007047CA" w:rsidRDefault="001037C9" w:rsidP="005D16A0">
      <w:pPr>
        <w:pStyle w:val="Text"/>
        <w:rPr>
          <w:rStyle w:val="StandardZeichen"/>
        </w:rPr>
      </w:pPr>
    </w:p>
    <w:p w14:paraId="5534EA95" w14:textId="77777777" w:rsidR="001037C9" w:rsidRPr="007047CA" w:rsidRDefault="001037C9" w:rsidP="005D16A0">
      <w:pPr>
        <w:pStyle w:val="Text"/>
        <w:rPr>
          <w:rStyle w:val="StandardZeichen"/>
        </w:rPr>
      </w:pPr>
    </w:p>
    <w:p w14:paraId="6A1829F9" w14:textId="77777777" w:rsidR="001037C9" w:rsidRPr="007047CA" w:rsidRDefault="001037C9" w:rsidP="005D16A0">
      <w:pPr>
        <w:pStyle w:val="Text"/>
        <w:rPr>
          <w:rStyle w:val="StandardZeichen"/>
        </w:rPr>
      </w:pPr>
    </w:p>
    <w:p w14:paraId="3C0F191D" w14:textId="77777777" w:rsidR="001037C9" w:rsidRPr="007047CA" w:rsidRDefault="001037C9" w:rsidP="005D16A0">
      <w:pPr>
        <w:pStyle w:val="Text"/>
        <w:rPr>
          <w:rStyle w:val="StandardZeichen"/>
        </w:rPr>
      </w:pPr>
    </w:p>
    <w:p w14:paraId="2A433757" w14:textId="77777777" w:rsidR="001037C9" w:rsidRDefault="001037C9" w:rsidP="005D16A0">
      <w:pPr>
        <w:pStyle w:val="Text"/>
        <w:rPr>
          <w:rStyle w:val="StandardZeichen"/>
        </w:rPr>
      </w:pPr>
    </w:p>
    <w:p w14:paraId="6FAEDB38" w14:textId="77777777" w:rsidR="001037C9" w:rsidRDefault="001037C9" w:rsidP="005D16A0">
      <w:pPr>
        <w:pStyle w:val="Text"/>
        <w:rPr>
          <w:rStyle w:val="StandardZeichen"/>
        </w:rPr>
      </w:pPr>
    </w:p>
    <w:p w14:paraId="221CF2A6" w14:textId="3B8C86AA" w:rsidR="001037C9" w:rsidRDefault="001037C9" w:rsidP="005D16A0">
      <w:pPr>
        <w:pStyle w:val="Text"/>
        <w:rPr>
          <w:rStyle w:val="StandardZeichen"/>
        </w:rPr>
      </w:pPr>
    </w:p>
    <w:p w14:paraId="1916FB28" w14:textId="1E343603" w:rsidR="00944999" w:rsidRDefault="007E2141" w:rsidP="00944999">
      <w:pPr>
        <w:pStyle w:val="Text"/>
        <w:numPr>
          <w:ilvl w:val="0"/>
          <w:numId w:val="37"/>
        </w:numPr>
        <w:ind w:hanging="720"/>
        <w:rPr>
          <w:rStyle w:val="StandardZeichen"/>
        </w:rPr>
      </w:pPr>
      <w:r>
        <w:rPr>
          <w:rStyle w:val="StandardZeichen"/>
        </w:rPr>
        <w:t xml:space="preserve">Die Steuergruppe des Projekts «Weiterentwicklung Langzeitpflege» schlägt vor, dass die Variante </w:t>
      </w:r>
      <w:r w:rsidRPr="00944999">
        <w:rPr>
          <w:rStyle w:val="StandardZeichen"/>
        </w:rPr>
        <w:t>«V6 Verbund Kanton und Gemeinden»</w:t>
      </w:r>
      <w:r>
        <w:rPr>
          <w:rStyle w:val="StandardZeichen"/>
        </w:rPr>
        <w:t xml:space="preserve"> weiterentwickelt und umgesetzt werden soll.</w:t>
      </w:r>
      <w:r>
        <w:rPr>
          <w:rStyle w:val="StandardZeichen"/>
        </w:rPr>
        <w:br/>
      </w:r>
      <w:r w:rsidR="00944999" w:rsidRPr="00944999">
        <w:rPr>
          <w:rStyle w:val="StandardZeichen"/>
        </w:rPr>
        <w:t xml:space="preserve">Welche der drei Zuständigkeits-Varianten </w:t>
      </w:r>
      <w:r w:rsidR="00A23A93">
        <w:rPr>
          <w:rStyle w:val="StandardZeichen"/>
        </w:rPr>
        <w:t>(</w:t>
      </w:r>
      <w:r w:rsidR="00944999" w:rsidRPr="00944999">
        <w:rPr>
          <w:rStyle w:val="StandardZeichen"/>
        </w:rPr>
        <w:t>«</w:t>
      </w:r>
      <w:bookmarkStart w:id="0" w:name="_Hlk149814189"/>
      <w:r w:rsidR="00944999" w:rsidRPr="00944999">
        <w:rPr>
          <w:rStyle w:val="StandardZeichen"/>
        </w:rPr>
        <w:t>V2b Kanton</w:t>
      </w:r>
      <w:bookmarkEnd w:id="0"/>
      <w:r w:rsidR="00944999" w:rsidRPr="00944999">
        <w:rPr>
          <w:rStyle w:val="StandardZeichen"/>
        </w:rPr>
        <w:t>», «</w:t>
      </w:r>
      <w:bookmarkStart w:id="1" w:name="_Hlk149814211"/>
      <w:r w:rsidR="00944999" w:rsidRPr="00944999">
        <w:rPr>
          <w:rStyle w:val="StandardZeichen"/>
        </w:rPr>
        <w:t>V4b Verbund Gemeinden</w:t>
      </w:r>
      <w:bookmarkEnd w:id="1"/>
      <w:r w:rsidR="00944999" w:rsidRPr="00944999">
        <w:rPr>
          <w:rStyle w:val="StandardZeichen"/>
        </w:rPr>
        <w:t>» oder «V6 Verbund Kanton und Gemeinden»</w:t>
      </w:r>
      <w:r w:rsidR="00A23A93">
        <w:rPr>
          <w:rStyle w:val="StandardZeichen"/>
        </w:rPr>
        <w:t>)</w:t>
      </w:r>
      <w:r w:rsidR="00944999" w:rsidRPr="00944999">
        <w:rPr>
          <w:rStyle w:val="StandardZeichen"/>
        </w:rPr>
        <w:t xml:space="preserve"> </w:t>
      </w:r>
      <w:r w:rsidR="00A23A93">
        <w:rPr>
          <w:rStyle w:val="StandardZeichen"/>
        </w:rPr>
        <w:t>erachten</w:t>
      </w:r>
      <w:r w:rsidR="00944999" w:rsidRPr="00944999">
        <w:rPr>
          <w:rStyle w:val="StandardZeichen"/>
        </w:rPr>
        <w:t xml:space="preserve"> </w:t>
      </w:r>
      <w:r w:rsidR="00A23A93">
        <w:rPr>
          <w:rStyle w:val="StandardZeichen"/>
        </w:rPr>
        <w:t>Sie</w:t>
      </w:r>
      <w:r w:rsidR="00944999" w:rsidRPr="00944999">
        <w:rPr>
          <w:rStyle w:val="StandardZeichen"/>
        </w:rPr>
        <w:t xml:space="preserve"> </w:t>
      </w:r>
      <w:r w:rsidR="005D16A0">
        <w:rPr>
          <w:rStyle w:val="StandardZeichen"/>
        </w:rPr>
        <w:t xml:space="preserve">aus Ihrer Sicht </w:t>
      </w:r>
      <w:r w:rsidR="00944999" w:rsidRPr="00944999">
        <w:rPr>
          <w:rStyle w:val="StandardZeichen"/>
        </w:rPr>
        <w:t>als die Beste (versorgungstechnisch</w:t>
      </w:r>
      <w:r w:rsidR="00A23A93">
        <w:rPr>
          <w:rStyle w:val="StandardZeichen"/>
        </w:rPr>
        <w:t>, staatspolitisch</w:t>
      </w:r>
      <w:r w:rsidR="001C29E7">
        <w:rPr>
          <w:rStyle w:val="StandardZeichen"/>
        </w:rPr>
        <w:t xml:space="preserve">, </w:t>
      </w:r>
      <w:r w:rsidR="001C29E7" w:rsidRPr="00944999">
        <w:rPr>
          <w:rStyle w:val="StandardZeichen"/>
        </w:rPr>
        <w:t>finanziell</w:t>
      </w:r>
      <w:r w:rsidR="001C29E7">
        <w:rPr>
          <w:rStyle w:val="StandardZeichen"/>
        </w:rPr>
        <w:t xml:space="preserve"> </w:t>
      </w:r>
      <w:r w:rsidR="00944999" w:rsidRPr="00944999">
        <w:rPr>
          <w:rStyle w:val="StandardZeichen"/>
        </w:rPr>
        <w:t>und volkswirtschaftlich)?</w:t>
      </w:r>
    </w:p>
    <w:p w14:paraId="48EE185F" w14:textId="45D557D7" w:rsidR="001037C9" w:rsidRDefault="001037C9" w:rsidP="001037C9">
      <w:pPr>
        <w:pStyle w:val="Text"/>
        <w:rPr>
          <w:rStyle w:val="StandardZeichen"/>
        </w:rPr>
      </w:pPr>
    </w:p>
    <w:p w14:paraId="1A345618" w14:textId="21C160AF" w:rsidR="00944999" w:rsidRDefault="00944999" w:rsidP="00944999">
      <w:pPr>
        <w:pStyle w:val="Text"/>
        <w:tabs>
          <w:tab w:val="left" w:pos="2410"/>
          <w:tab w:val="left" w:pos="5245"/>
        </w:tabs>
        <w:ind w:left="708"/>
        <w:rPr>
          <w:rStyle w:val="StandardZeichen"/>
          <w:rFonts w:cs="Calibri"/>
        </w:rPr>
      </w:pPr>
      <w:r w:rsidRPr="007047CA">
        <w:rPr>
          <w:rStyle w:val="StandardZeichen"/>
          <w:rFonts w:cs="Calibri"/>
        </w:rPr>
        <w:t xml:space="preserve">□ </w:t>
      </w:r>
      <w:r w:rsidRPr="00944999">
        <w:rPr>
          <w:rStyle w:val="StandardZeichen"/>
          <w:rFonts w:cs="Calibri"/>
        </w:rPr>
        <w:t>V2b Kanton</w:t>
      </w:r>
      <w:r w:rsidRPr="007047CA">
        <w:rPr>
          <w:rStyle w:val="StandardZeichen"/>
          <w:rFonts w:cs="Calibri"/>
        </w:rPr>
        <w:tab/>
        <w:t xml:space="preserve">□ </w:t>
      </w:r>
      <w:r w:rsidRPr="00944999">
        <w:rPr>
          <w:rStyle w:val="StandardZeichen"/>
          <w:rFonts w:cs="Calibri"/>
        </w:rPr>
        <w:t>V4b Verbund Gemeinden</w:t>
      </w:r>
      <w:r>
        <w:rPr>
          <w:rStyle w:val="StandardZeichen"/>
          <w:rFonts w:cs="Calibri"/>
        </w:rPr>
        <w:tab/>
      </w:r>
      <w:r w:rsidRPr="007047CA">
        <w:rPr>
          <w:rStyle w:val="StandardZeichen"/>
          <w:rFonts w:cs="Calibri"/>
        </w:rPr>
        <w:t xml:space="preserve">□ </w:t>
      </w:r>
      <w:r>
        <w:rPr>
          <w:rStyle w:val="StandardZeichen"/>
          <w:rFonts w:cs="Calibri"/>
        </w:rPr>
        <w:t>V6 Verbund Kanton und Gemeinden</w:t>
      </w:r>
    </w:p>
    <w:p w14:paraId="12A6E721" w14:textId="57574AC7" w:rsidR="00F528B5" w:rsidRPr="007047CA" w:rsidRDefault="00F528B5" w:rsidP="00944999">
      <w:pPr>
        <w:pStyle w:val="Text"/>
        <w:tabs>
          <w:tab w:val="left" w:pos="2410"/>
          <w:tab w:val="left" w:pos="5245"/>
        </w:tabs>
        <w:ind w:left="708"/>
        <w:rPr>
          <w:rStyle w:val="StandardZeichen"/>
          <w:rFonts w:cs="Calibri"/>
        </w:rPr>
      </w:pPr>
      <w:r w:rsidRPr="007047CA">
        <w:rPr>
          <w:rStyle w:val="StandardZeichen"/>
          <w:rFonts w:cs="Calibri"/>
        </w:rPr>
        <w:t xml:space="preserve">□ </w:t>
      </w:r>
      <w:r>
        <w:rPr>
          <w:rStyle w:val="StandardZeichen"/>
          <w:rFonts w:cs="Calibri"/>
        </w:rPr>
        <w:t>weiss nicht / brauche mehr Informationen</w:t>
      </w:r>
    </w:p>
    <w:p w14:paraId="64D79C7A" w14:textId="77777777" w:rsidR="00944999" w:rsidRPr="007047CA" w:rsidRDefault="00944999" w:rsidP="005D16A0">
      <w:pPr>
        <w:pStyle w:val="Text"/>
        <w:rPr>
          <w:rStyle w:val="StandardZeichen"/>
        </w:rPr>
      </w:pPr>
      <w:r w:rsidRPr="007047CA">
        <w:rPr>
          <w:rStyle w:val="StandardZeichen"/>
          <w:noProof/>
        </w:rPr>
        <mc:AlternateContent>
          <mc:Choice Requires="wps">
            <w:drawing>
              <wp:anchor distT="45720" distB="45720" distL="114300" distR="114300" simplePos="0" relativeHeight="251673600" behindDoc="0" locked="0" layoutInCell="1" allowOverlap="1" wp14:anchorId="4934C2BF" wp14:editId="081FE48B">
                <wp:simplePos x="0" y="0"/>
                <wp:positionH relativeFrom="margin">
                  <wp:posOffset>447040</wp:posOffset>
                </wp:positionH>
                <wp:positionV relativeFrom="paragraph">
                  <wp:posOffset>168910</wp:posOffset>
                </wp:positionV>
                <wp:extent cx="5295600" cy="1098000"/>
                <wp:effectExtent l="0" t="0" r="19685" b="26035"/>
                <wp:wrapSquare wrapText="bothSides"/>
                <wp:docPr id="7" name="Textfeld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5295600" cy="109800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52844A47" w14:textId="77777777" w:rsidR="00944999" w:rsidRPr="004C01B7" w:rsidRDefault="00944999" w:rsidP="00944999">
                            <w:pPr>
                              <w:rPr>
                                <w:i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4934C2BF" id="_x0000_s1029" type="#_x0000_t202" style="position:absolute;margin-left:35.2pt;margin-top:13.3pt;width:417pt;height:86.45pt;z-index:251673600;visibility:visible;mso-wrap-style:square;mso-width-percent:0;mso-height-percent:0;mso-wrap-distance-left:9pt;mso-wrap-distance-top:3.6pt;mso-wrap-distance-right:9pt;mso-wrap-distance-bottom:3.6pt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lB9WUFQIAACcEAAAOAAAAZHJzL2Uyb0RvYy54bWysU1Fv0zAQfkfiP1h+p0mrdqxR02l0FCGN&#10;gTT4Aa7jNBaOz5zdJuPXc3aytgPxgsiD5cudv7vvu7vVTd8adlToNdiSTyc5Z8pKqLTdl/zb1+2b&#10;a858ELYSBqwq+ZPy/Gb9+tWqc4WaQQOmUsgIxPqicyVvQnBFlnnZqFb4CThlyVkDtiKQifusQtER&#10;emuyWZ5fZR1g5RCk8p7+3g1Ovk74da1k+FzXXgVmSk61hXRiOnfxzNYrUexRuEbLsQzxD1W0QltK&#10;eoK6E0GwA+o/oFotETzUYSKhzaCutVSJA7GZ5r+xeWyEU4kLiePdSSb//2Dlw/HRfUEW+nfQUwMT&#10;Ce/uQX73zMKmEXavbhGha5SoKPE0SpZ1zhfj0yi1L3wE2XWfoKImi0OABNTX2EZViCcjdGrA00l0&#10;1Qcm6editlxc5eSS5Jvmy+ucjJhDFM/PHfrwQUHL4qXkSF1N8OJ478MQ+hwSs3kwutpqY5KB+93G&#10;IDsKmoBt+kb0F2HGsq7ky8VsMSjwVwiq7lzgC4hWBxplo9uSRw4DC1FE3d7bKg1aENoMd2Jn7Chk&#10;1G5QMfS7numKRIk1Rl13UD2RsgjD5NKm0aUB/MlZR1Nbcv/jIFBxZj5a6s5yOp/HMU/GfPF2RgZe&#10;enaXHmElQZU8cDZcNyGtRtTNwi11sdZJ33MlY8k0jalD4+bEcb+0U9R5v9e/AAAA//8DAFBLAwQU&#10;AAYACAAAACEADZdeSN8AAAAJAQAADwAAAGRycy9kb3ducmV2LnhtbEyPwU7DMAyG70i8Q2QkLmhL&#10;GKVbS9MJIYHYDTYE16zJ2orEKUnWlbfHnOBo/59+f67Wk7NsNCH2HiVczwUwg43XPbYS3naPsxWw&#10;mBRqZT0aCd8mwro+P6tUqf0JX824TS2jEoylktClNJScx6YzTsW5HwxSdvDBqURjaLkO6kTlzvKF&#10;EDl3qke60KnBPHSm+dwenYRV9jx+xM3Ny3uTH2yRrpbj01eQ8vJiur8DlsyU/mD41Sd1qMlp74+o&#10;I7MSliIjUsIiz4FRXoiMFnsCi+IWeF3x/x/UPwAAAP//AwBQSwECLQAUAAYACAAAACEAtoM4kv4A&#10;AADhAQAAEwAAAAAAAAAAAAAAAAAAAAAAW0NvbnRlbnRfVHlwZXNdLnhtbFBLAQItABQABgAIAAAA&#10;IQA4/SH/1gAAAJQBAAALAAAAAAAAAAAAAAAAAC8BAABfcmVscy8ucmVsc1BLAQItABQABgAIAAAA&#10;IQClB9WUFQIAACcEAAAOAAAAAAAAAAAAAAAAAC4CAABkcnMvZTJvRG9jLnhtbFBLAQItABQABgAI&#10;AAAAIQANl15I3wAAAAkBAAAPAAAAAAAAAAAAAAAAAG8EAABkcnMvZG93bnJldi54bWxQSwUGAAAA&#10;AAQABADzAAAAewUAAAAA&#10;">
                <v:textbox>
                  <w:txbxContent>
                    <w:p w14:paraId="52844A47" w14:textId="77777777" w:rsidR="00944999" w:rsidRPr="004C01B7" w:rsidRDefault="00944999" w:rsidP="00944999">
                      <w:pPr>
                        <w:rPr>
                          <w:i/>
                        </w:rPr>
                      </w:pPr>
                    </w:p>
                  </w:txbxContent>
                </v:textbox>
                <w10:wrap type="square" anchorx="margin"/>
              </v:shape>
            </w:pict>
          </mc:Fallback>
        </mc:AlternateContent>
      </w:r>
    </w:p>
    <w:p w14:paraId="3E9AD248" w14:textId="77777777" w:rsidR="00944999" w:rsidRPr="007047CA" w:rsidRDefault="00944999" w:rsidP="005D16A0">
      <w:pPr>
        <w:pStyle w:val="Text"/>
        <w:rPr>
          <w:rStyle w:val="StandardZeichen"/>
        </w:rPr>
      </w:pPr>
    </w:p>
    <w:p w14:paraId="5481E574" w14:textId="77777777" w:rsidR="00944999" w:rsidRPr="007047CA" w:rsidRDefault="00944999" w:rsidP="005D16A0">
      <w:pPr>
        <w:pStyle w:val="Text"/>
        <w:rPr>
          <w:rStyle w:val="StandardZeichen"/>
        </w:rPr>
      </w:pPr>
    </w:p>
    <w:p w14:paraId="164C700E" w14:textId="77777777" w:rsidR="00944999" w:rsidRPr="007047CA" w:rsidRDefault="00944999" w:rsidP="005D16A0">
      <w:pPr>
        <w:pStyle w:val="Text"/>
        <w:rPr>
          <w:rStyle w:val="StandardZeichen"/>
        </w:rPr>
      </w:pPr>
    </w:p>
    <w:p w14:paraId="0D73858E" w14:textId="77777777" w:rsidR="00944999" w:rsidRPr="007047CA" w:rsidRDefault="00944999" w:rsidP="005D16A0">
      <w:pPr>
        <w:pStyle w:val="Text"/>
        <w:rPr>
          <w:rStyle w:val="StandardZeichen"/>
        </w:rPr>
      </w:pPr>
    </w:p>
    <w:p w14:paraId="23D76278" w14:textId="77777777" w:rsidR="00944999" w:rsidRDefault="00944999" w:rsidP="005D16A0">
      <w:pPr>
        <w:pStyle w:val="Text"/>
        <w:rPr>
          <w:rStyle w:val="StandardZeichen"/>
        </w:rPr>
      </w:pPr>
    </w:p>
    <w:p w14:paraId="18E94CD2" w14:textId="42DF0755" w:rsidR="00944999" w:rsidRDefault="00944999" w:rsidP="005D16A0">
      <w:pPr>
        <w:pStyle w:val="Text"/>
        <w:rPr>
          <w:rStyle w:val="StandardZeichen"/>
        </w:rPr>
      </w:pPr>
    </w:p>
    <w:p w14:paraId="01292F5C" w14:textId="7D193474" w:rsidR="0025229B" w:rsidRDefault="0025229B" w:rsidP="005D16A0">
      <w:pPr>
        <w:pStyle w:val="Text"/>
        <w:rPr>
          <w:rStyle w:val="StandardZeichen"/>
        </w:rPr>
      </w:pPr>
    </w:p>
    <w:p w14:paraId="79630B8D" w14:textId="2FFEB0FF" w:rsidR="0025229B" w:rsidRPr="001C29E7" w:rsidRDefault="001C29E7" w:rsidP="0025229B">
      <w:pPr>
        <w:pStyle w:val="Text"/>
        <w:numPr>
          <w:ilvl w:val="0"/>
          <w:numId w:val="37"/>
        </w:numPr>
        <w:ind w:hanging="720"/>
        <w:rPr>
          <w:rStyle w:val="StandardZeichen"/>
        </w:rPr>
      </w:pPr>
      <w:r w:rsidRPr="001C29E7">
        <w:rPr>
          <w:rStyle w:val="StandardZeichen"/>
        </w:rPr>
        <w:t>Falls die die Variante «V6 Verbund Kanton und Gemeinden» umgesetzt wird, sind Sie damit einverstanden, dass der im Bericht vorgeschlagene paritätische Finanzierungsschlüssel angewendet werden soll?</w:t>
      </w:r>
    </w:p>
    <w:p w14:paraId="67BF206C" w14:textId="7930F239" w:rsidR="0025229B" w:rsidRDefault="0025229B" w:rsidP="0025229B">
      <w:pPr>
        <w:pStyle w:val="Text"/>
        <w:rPr>
          <w:rStyle w:val="StandardZeichen"/>
        </w:rPr>
      </w:pPr>
    </w:p>
    <w:p w14:paraId="3DF02E64" w14:textId="77777777" w:rsidR="00F528B5" w:rsidRPr="007047CA" w:rsidRDefault="00F528B5" w:rsidP="00F528B5">
      <w:pPr>
        <w:pStyle w:val="Text"/>
        <w:ind w:left="708"/>
        <w:rPr>
          <w:rStyle w:val="StandardZeichen"/>
          <w:rFonts w:cs="Calibri"/>
        </w:rPr>
      </w:pPr>
      <w:r w:rsidRPr="007047CA">
        <w:rPr>
          <w:rStyle w:val="StandardZeichen"/>
          <w:rFonts w:cs="Calibri"/>
        </w:rPr>
        <w:t>□ Ja</w:t>
      </w:r>
      <w:r w:rsidRPr="007047CA">
        <w:rPr>
          <w:rStyle w:val="StandardZeichen"/>
          <w:rFonts w:cs="Calibri"/>
        </w:rPr>
        <w:tab/>
        <w:t>□ Nein</w:t>
      </w:r>
    </w:p>
    <w:p w14:paraId="382B5B54" w14:textId="01622122" w:rsidR="0025229B" w:rsidRPr="001C29E7" w:rsidRDefault="001C29E7" w:rsidP="001C29E7">
      <w:pPr>
        <w:pStyle w:val="Text"/>
        <w:rPr>
          <w:rStyle w:val="StandardZeichen"/>
        </w:rPr>
      </w:pPr>
      <w:r w:rsidRPr="007047CA">
        <w:rPr>
          <w:rStyle w:val="StandardZeichen"/>
          <w:noProof/>
        </w:rPr>
        <mc:AlternateContent>
          <mc:Choice Requires="wps">
            <w:drawing>
              <wp:anchor distT="45720" distB="45720" distL="114300" distR="114300" simplePos="0" relativeHeight="251675648" behindDoc="0" locked="0" layoutInCell="1" allowOverlap="1" wp14:anchorId="14DD05CD" wp14:editId="58B77CB8">
                <wp:simplePos x="0" y="0"/>
                <wp:positionH relativeFrom="margin">
                  <wp:posOffset>448310</wp:posOffset>
                </wp:positionH>
                <wp:positionV relativeFrom="paragraph">
                  <wp:posOffset>222250</wp:posOffset>
                </wp:positionV>
                <wp:extent cx="5295900" cy="1097280"/>
                <wp:effectExtent l="0" t="0" r="19050" b="26670"/>
                <wp:wrapSquare wrapText="bothSides"/>
                <wp:docPr id="10" name="Textfeld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5295900" cy="109728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5E4DD3E8" w14:textId="77777777" w:rsidR="0025229B" w:rsidRPr="004C01B7" w:rsidRDefault="0025229B" w:rsidP="0025229B">
                            <w:pPr>
                              <w:rPr>
                                <w:i/>
                              </w:rPr>
                            </w:pPr>
                          </w:p>
                          <w:p w14:paraId="6AC74305" w14:textId="77777777" w:rsidR="0025229B" w:rsidRDefault="0025229B" w:rsidP="0025229B"/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4DD05CD" id="_x0000_s1030" type="#_x0000_t202" style="position:absolute;margin-left:35.3pt;margin-top:17.5pt;width:417pt;height:86.4pt;z-index:251675648;visibility:visible;mso-wrap-style:square;mso-width-percent:0;mso-height-percent:0;mso-wrap-distance-left:9pt;mso-wrap-distance-top:3.6pt;mso-wrap-distance-right:9pt;mso-wrap-distance-bottom:3.6pt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Wu51KFAIAACcEAAAOAAAAZHJzL2Uyb0RvYy54bWysU1GP0zAMfkfiP0R5Z+2qjbtV607HjiGk&#10;40A6+AFumq4RaRySbO349TjZbjcd8ILIQ2THzmf7s728GXvN9tJ5habi00nOmTQCG2W2Ff/2dfPm&#10;mjMfwDSg0ciKH6TnN6vXr5aDLWWBHepGOkYgxpeDrXgXgi2zzItO9uAnaKUhY4uuh0Cq22aNg4HQ&#10;e50Vef42G9A11qGQ3tPr3dHIVwm/baUIn9vWy8B0xSm3kG6X7jre2WoJ5daB7ZQ4pQH/kEUPylDQ&#10;M9QdBGA7p36D6pVw6LENE4F9hm2rhEw1UDXT/EU1jx1YmWohcrw90+T/H6x42D/aL46F8R2O1MBU&#10;hLf3KL57ZnDdgdnKW+dw6CQ0FHgaKcsG68vT10i1L30EqYdP2FCTYRcwAY2t6yMrVCcjdGrA4Uy6&#10;HAMT9DgvFvNFTiZBtmm+uCquU1syKJ++W+fDB4k9i0LFHXU1wcP+3oeYDpRPLjGaR62ajdI6KW5b&#10;r7Vje6AJ2KSTKnjhpg0bKr6YF/MjA3+FyNP5E0SvAo2yVn3Fr89OUEbe3psmDVoApY8ypazNicjI&#10;3ZHFMNYjU03FZzFA5LXG5kDMOjxOLm0aCR26n5wNNLUV9z924CRn+qOh7iyms1kc86TM5lcFKe7S&#10;Ul9awAiCqnjg7CiuQ1qNyJvBW+piqxK/z5mcUqZpTLSfNieO+6WevJ73e/ULAAD//wMAUEsDBBQA&#10;BgAIAAAAIQAQskjN3wAAAAkBAAAPAAAAZHJzL2Rvd25yZXYueG1sTI/BTsMwEETvSPyDtUhcELVp&#10;S5KGOBVCAsEN2gqubuwmEfY62G4a/p7lBMedGc2+qdaTs2w0IfYeJdzMBDCDjdc9thJ228frAlhM&#10;CrWyHo2EbxNhXZ+fVarU/oRvZtykllEJxlJJ6FIaSs5j0xmn4swPBsk7+OBUojO0XAd1onJn+VyI&#10;jDvVI33o1GAeOtN8bo5OQrF8Hj/iy+L1vckOdpWu8vHpK0h5eTHd3wFLZkp/YfjFJ3SoiWnvj6gj&#10;sxJykVFSwuKWJpG/EksS9hLmIi+A1xX/v6D+AQAA//8DAFBLAQItABQABgAIAAAAIQC2gziS/gAA&#10;AOEBAAATAAAAAAAAAAAAAAAAAAAAAABbQ29udGVudF9UeXBlc10ueG1sUEsBAi0AFAAGAAgAAAAh&#10;ADj9If/WAAAAlAEAAAsAAAAAAAAAAAAAAAAALwEAAF9yZWxzLy5yZWxzUEsBAi0AFAAGAAgAAAAh&#10;ANa7nUoUAgAAJwQAAA4AAAAAAAAAAAAAAAAALgIAAGRycy9lMm9Eb2MueG1sUEsBAi0AFAAGAAgA&#10;AAAhABCySM3fAAAACQEAAA8AAAAAAAAAAAAAAAAAbgQAAGRycy9kb3ducmV2LnhtbFBLBQYAAAAA&#10;BAAEAPMAAAB6BQAAAAA=&#10;">
                <v:textbox>
                  <w:txbxContent>
                    <w:p w14:paraId="5E4DD3E8" w14:textId="77777777" w:rsidR="0025229B" w:rsidRPr="004C01B7" w:rsidRDefault="0025229B" w:rsidP="0025229B">
                      <w:pPr>
                        <w:rPr>
                          <w:i/>
                        </w:rPr>
                      </w:pPr>
                    </w:p>
                    <w:p w14:paraId="6AC74305" w14:textId="77777777" w:rsidR="0025229B" w:rsidRDefault="0025229B" w:rsidP="0025229B"/>
                  </w:txbxContent>
                </v:textbox>
                <w10:wrap type="square" anchorx="margin"/>
              </v:shape>
            </w:pict>
          </mc:Fallback>
        </mc:AlternateContent>
      </w:r>
    </w:p>
    <w:p w14:paraId="408B049C" w14:textId="1291E09A" w:rsidR="0025229B" w:rsidRDefault="0025229B" w:rsidP="001C29E7">
      <w:pPr>
        <w:pStyle w:val="Text"/>
        <w:rPr>
          <w:rStyle w:val="StandardZeichen"/>
        </w:rPr>
      </w:pPr>
    </w:p>
    <w:p w14:paraId="24025DA0" w14:textId="7EC7438F" w:rsidR="0025229B" w:rsidRDefault="0025229B" w:rsidP="005D16A0">
      <w:pPr>
        <w:pStyle w:val="Text"/>
        <w:rPr>
          <w:rStyle w:val="StandardZeichen"/>
        </w:rPr>
      </w:pPr>
    </w:p>
    <w:p w14:paraId="3D77B3B2" w14:textId="34357920" w:rsidR="001C29E7" w:rsidRDefault="001C29E7" w:rsidP="005D16A0">
      <w:pPr>
        <w:pStyle w:val="Text"/>
        <w:rPr>
          <w:rStyle w:val="StandardZeichen"/>
        </w:rPr>
      </w:pPr>
    </w:p>
    <w:p w14:paraId="027482B7" w14:textId="4AC761E6" w:rsidR="001C29E7" w:rsidRDefault="001C29E7" w:rsidP="005D16A0">
      <w:pPr>
        <w:pStyle w:val="Text"/>
        <w:rPr>
          <w:rStyle w:val="StandardZeichen"/>
        </w:rPr>
      </w:pPr>
    </w:p>
    <w:p w14:paraId="5E038FF8" w14:textId="49B6FEA6" w:rsidR="001C29E7" w:rsidRDefault="001C29E7" w:rsidP="005D16A0">
      <w:pPr>
        <w:pStyle w:val="Text"/>
        <w:rPr>
          <w:rStyle w:val="StandardZeichen"/>
        </w:rPr>
      </w:pPr>
    </w:p>
    <w:p w14:paraId="0C54132E" w14:textId="10707C45" w:rsidR="001C29E7" w:rsidRDefault="001C29E7" w:rsidP="005D16A0">
      <w:pPr>
        <w:pStyle w:val="Text"/>
        <w:rPr>
          <w:rStyle w:val="StandardZeichen"/>
        </w:rPr>
      </w:pPr>
    </w:p>
    <w:p w14:paraId="465C0B27" w14:textId="5424B7D3" w:rsidR="001C29E7" w:rsidRDefault="001C29E7" w:rsidP="005D16A0">
      <w:pPr>
        <w:pStyle w:val="Text"/>
        <w:rPr>
          <w:rStyle w:val="StandardZeichen"/>
        </w:rPr>
      </w:pPr>
    </w:p>
    <w:p w14:paraId="1FACFFA2" w14:textId="77777777" w:rsidR="001C29E7" w:rsidRDefault="001C29E7" w:rsidP="005D16A0">
      <w:pPr>
        <w:pStyle w:val="Text"/>
        <w:rPr>
          <w:rStyle w:val="StandardZeichen"/>
        </w:rPr>
      </w:pPr>
    </w:p>
    <w:p w14:paraId="71A1E867" w14:textId="00247279" w:rsidR="005D4BFD" w:rsidRPr="0025229B" w:rsidRDefault="00841974" w:rsidP="0025229B">
      <w:pPr>
        <w:pStyle w:val="Text"/>
        <w:numPr>
          <w:ilvl w:val="0"/>
          <w:numId w:val="37"/>
        </w:numPr>
        <w:ind w:hanging="720"/>
        <w:rPr>
          <w:rStyle w:val="StandardZeichen"/>
        </w:rPr>
      </w:pPr>
      <w:r w:rsidRPr="0025229B">
        <w:rPr>
          <w:rStyle w:val="StandardZeichen"/>
        </w:rPr>
        <w:t>Im Folgeprojek</w:t>
      </w:r>
      <w:r w:rsidR="007C1FA5" w:rsidRPr="0025229B">
        <w:rPr>
          <w:rStyle w:val="StandardZeichen"/>
        </w:rPr>
        <w:t>t soll</w:t>
      </w:r>
      <w:r w:rsidR="00E43438" w:rsidRPr="0025229B">
        <w:rPr>
          <w:rStyle w:val="StandardZeichen"/>
        </w:rPr>
        <w:t>en</w:t>
      </w:r>
      <w:r w:rsidR="007C1FA5" w:rsidRPr="0025229B">
        <w:rPr>
          <w:rStyle w:val="StandardZeichen"/>
        </w:rPr>
        <w:t xml:space="preserve"> </w:t>
      </w:r>
      <w:r w:rsidR="00442B1D" w:rsidRPr="0025229B">
        <w:rPr>
          <w:rStyle w:val="StandardZeichen"/>
        </w:rPr>
        <w:t xml:space="preserve">einerseits </w:t>
      </w:r>
      <w:r w:rsidR="007C1FA5" w:rsidRPr="0025229B">
        <w:rPr>
          <w:rStyle w:val="StandardZeichen"/>
        </w:rPr>
        <w:t>die Gesetzesvorlage</w:t>
      </w:r>
      <w:r w:rsidR="00442B1D" w:rsidRPr="0025229B">
        <w:rPr>
          <w:rStyle w:val="StandardZeichen"/>
        </w:rPr>
        <w:t xml:space="preserve"> – auf Basis eines Detailkonzepts </w:t>
      </w:r>
      <w:r w:rsidR="00AB6082" w:rsidRPr="0025229B">
        <w:rPr>
          <w:rStyle w:val="StandardZeichen"/>
        </w:rPr>
        <w:t xml:space="preserve">– </w:t>
      </w:r>
      <w:r w:rsidR="00E43438" w:rsidRPr="0025229B">
        <w:rPr>
          <w:rStyle w:val="StandardZeichen"/>
        </w:rPr>
        <w:t xml:space="preserve">mit Endziel Volksabstimmung </w:t>
      </w:r>
      <w:r w:rsidR="00AB6082" w:rsidRPr="0025229B">
        <w:rPr>
          <w:rStyle w:val="StandardZeichen"/>
        </w:rPr>
        <w:t xml:space="preserve">ausgearbeitet und andererseits </w:t>
      </w:r>
      <w:r w:rsidR="00541822" w:rsidRPr="0025229B">
        <w:rPr>
          <w:rStyle w:val="StandardZeichen"/>
        </w:rPr>
        <w:t xml:space="preserve">Möglichkeiten zur </w:t>
      </w:r>
      <w:r w:rsidR="00AF781B" w:rsidRPr="0025229B">
        <w:rPr>
          <w:rStyle w:val="StandardZeichen"/>
        </w:rPr>
        <w:t>raschen</w:t>
      </w:r>
      <w:r w:rsidR="00541822" w:rsidRPr="0025229B">
        <w:rPr>
          <w:rStyle w:val="StandardZeichen"/>
        </w:rPr>
        <w:t xml:space="preserve"> Umsetzung einzelner Massnahmen geprüft werden. </w:t>
      </w:r>
      <w:r w:rsidR="005D4BFD" w:rsidRPr="0025229B">
        <w:rPr>
          <w:rStyle w:val="StandardZeichen"/>
        </w:rPr>
        <w:t>Sind Sie damit einverstanden, dass</w:t>
      </w:r>
      <w:r w:rsidR="00A16963" w:rsidRPr="0025229B">
        <w:rPr>
          <w:rStyle w:val="StandardZeichen"/>
        </w:rPr>
        <w:t xml:space="preserve"> Kanton und Gemeinden ab </w:t>
      </w:r>
      <w:r w:rsidR="00FF0D85" w:rsidRPr="0025229B">
        <w:rPr>
          <w:rStyle w:val="StandardZeichen"/>
        </w:rPr>
        <w:t xml:space="preserve">Sommer 2024 </w:t>
      </w:r>
      <w:r w:rsidR="00A16963" w:rsidRPr="0025229B">
        <w:rPr>
          <w:rStyle w:val="StandardZeichen"/>
        </w:rPr>
        <w:t xml:space="preserve">das Folgeprojekt </w:t>
      </w:r>
      <w:r w:rsidR="007209BE" w:rsidRPr="0025229B">
        <w:rPr>
          <w:rStyle w:val="StandardZeichen"/>
        </w:rPr>
        <w:t xml:space="preserve">gemeinsam </w:t>
      </w:r>
      <w:r w:rsidR="00FF0D85" w:rsidRPr="0025229B">
        <w:rPr>
          <w:rStyle w:val="StandardZeichen"/>
        </w:rPr>
        <w:t>starten</w:t>
      </w:r>
      <w:r w:rsidR="00A66247" w:rsidRPr="0025229B">
        <w:rPr>
          <w:rStyle w:val="StandardZeichen"/>
        </w:rPr>
        <w:t xml:space="preserve"> und finanzieren</w:t>
      </w:r>
      <w:r w:rsidR="005D4BFD" w:rsidRPr="0025229B">
        <w:rPr>
          <w:rStyle w:val="StandardZeichen"/>
        </w:rPr>
        <w:t>?</w:t>
      </w:r>
    </w:p>
    <w:p w14:paraId="38879092" w14:textId="77777777" w:rsidR="008F6B9B" w:rsidRPr="007047CA" w:rsidRDefault="008F6B9B" w:rsidP="009F6D29">
      <w:pPr>
        <w:pStyle w:val="Text"/>
        <w:ind w:left="720"/>
        <w:rPr>
          <w:rStyle w:val="StandardZeichen"/>
          <w:rFonts w:cs="Calibri"/>
        </w:rPr>
      </w:pPr>
    </w:p>
    <w:p w14:paraId="23D7FDB9" w14:textId="73FC7E56" w:rsidR="005D4BFD" w:rsidRPr="007047CA" w:rsidRDefault="005D4BFD" w:rsidP="009F6D29">
      <w:pPr>
        <w:pStyle w:val="Text"/>
        <w:ind w:left="720"/>
        <w:rPr>
          <w:rStyle w:val="StandardZeichen"/>
          <w:rFonts w:cs="Calibri"/>
        </w:rPr>
      </w:pPr>
      <w:r w:rsidRPr="007047CA">
        <w:rPr>
          <w:rStyle w:val="StandardZeichen"/>
          <w:rFonts w:cs="Calibri"/>
        </w:rPr>
        <w:t>□ Ja</w:t>
      </w:r>
      <w:r w:rsidRPr="007047CA">
        <w:rPr>
          <w:rStyle w:val="StandardZeichen"/>
          <w:rFonts w:cs="Calibri"/>
        </w:rPr>
        <w:tab/>
        <w:t>□ Nein</w:t>
      </w:r>
    </w:p>
    <w:p w14:paraId="105A1A5A" w14:textId="35C58031" w:rsidR="008F6B9B" w:rsidRPr="007047CA" w:rsidRDefault="008F6B9B" w:rsidP="009F6D29">
      <w:pPr>
        <w:pStyle w:val="Text"/>
        <w:ind w:left="720"/>
        <w:rPr>
          <w:rStyle w:val="StandardZeichen"/>
          <w:rFonts w:cs="Calibri"/>
        </w:rPr>
      </w:pPr>
    </w:p>
    <w:p w14:paraId="75749628" w14:textId="1651B5C1" w:rsidR="005D4BFD" w:rsidRPr="007047CA" w:rsidRDefault="008F6B9B" w:rsidP="009F6D29">
      <w:pPr>
        <w:pStyle w:val="Text"/>
        <w:ind w:left="720" w:hanging="720"/>
        <w:rPr>
          <w:rStyle w:val="StandardZeichen"/>
          <w:rFonts w:cs="Calibri"/>
        </w:rPr>
      </w:pPr>
      <w:r w:rsidRPr="007047CA">
        <w:rPr>
          <w:rStyle w:val="StandardZeichen"/>
          <w:noProof/>
        </w:rPr>
        <mc:AlternateContent>
          <mc:Choice Requires="wps">
            <w:drawing>
              <wp:anchor distT="45720" distB="45720" distL="114300" distR="114300" simplePos="0" relativeHeight="251667456" behindDoc="0" locked="0" layoutInCell="1" allowOverlap="1" wp14:anchorId="28D757A2" wp14:editId="0D19D635">
                <wp:simplePos x="0" y="0"/>
                <wp:positionH relativeFrom="margin">
                  <wp:align>right</wp:align>
                </wp:positionH>
                <wp:positionV relativeFrom="paragraph">
                  <wp:posOffset>29845</wp:posOffset>
                </wp:positionV>
                <wp:extent cx="5295900" cy="847725"/>
                <wp:effectExtent l="0" t="0" r="19050" b="28575"/>
                <wp:wrapSquare wrapText="bothSides"/>
                <wp:docPr id="3" name="Textfeld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5295900" cy="847725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41980AFB" w14:textId="0236E84C" w:rsidR="004C01B7" w:rsidRPr="004C01B7" w:rsidRDefault="004C01B7" w:rsidP="004C01B7">
                            <w:pPr>
                              <w:rPr>
                                <w:i/>
                              </w:rPr>
                            </w:pPr>
                          </w:p>
                          <w:p w14:paraId="50144C73" w14:textId="77777777" w:rsidR="008F6B9B" w:rsidRDefault="008F6B9B" w:rsidP="008F6B9B"/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8D757A2" id="_x0000_s1031" type="#_x0000_t202" style="position:absolute;left:0;text-align:left;margin-left:365.8pt;margin-top:2.35pt;width:417pt;height:66.75pt;z-index:251667456;visibility:visible;mso-wrap-style:square;mso-width-percent:0;mso-height-percent:0;mso-wrap-distance-left:9pt;mso-wrap-distance-top:3.6pt;mso-wrap-distance-right:9pt;mso-wrap-distance-bottom:3.6pt;mso-position-horizontal:righ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PlfIBEgIAACYEAAAOAAAAZHJzL2Uyb0RvYy54bWysU1+P0zAMf0fiO0R5Z+2qjd2qdadjxxDS&#10;cSAdfAAvTdeINA5Jtvb49DhZbzf+iAdEHiI7dn62f7ZX10On2VE6r9BUfDrJOZNGYK3MvuJfPm9f&#10;XXHmA5gaNBpZ8Ufp+fX65YtVb0tZYIu6lo4RiPFlbyvehmDLLPOilR34CVppyNig6yCQ6vZZ7aAn&#10;9E5nRZ6/znp0tXUopPf0ensy8nXCbxopwsem8TIwXXHKLaTbpXsX72y9gnLvwLZKjGnAP2TRgTIU&#10;9Ax1CwHYwanfoDolHHpswkRgl2HTKCFTDVTNNP+lmocWrEy1EDnenmny/w9W3B8f7CfHwvAGB2pg&#10;KsLbOxRfPTO4acHs5Y1z2LcSago8jZRlvfXl+DVS7UsfQXb9B6ypyXAImICGxnWRFaqTETo14PFM&#10;uhwCE/Q4L5bzZU4mQbar2WJRzFMIKJ9+W+fDO4kdi0LFHTU1ocPxzoeYDZRPLjGYR63qrdI6KW6/&#10;22jHjkADsE1nRP/JTRvWV3w5p9h/h8jT+RNEpwJNslYdVXF2gjLS9tbUac4CKH2SKWVtRh4jdScS&#10;w7AbmKorXsQAkdYd1o9ErMPT4NKikdCi+85ZT0Nbcf/tAE5ypt8bas5yOpvFKU/KbL4oSHGXlt2l&#10;BYwgqIoHzk7iJqTNiAwYvKEmNirx+5zJmDINY6J9XJw47Zd68npe7/UPAAAA//8DAFBLAwQUAAYA&#10;CAAAACEA8AFL09wAAAAGAQAADwAAAGRycy9kb3ducmV2LnhtbEyPwU7DMBBE70j8g7VIXBB1aKI2&#10;hDgVQgLBDQqCqxtvkwh7HWw3DX/PcoLjaEYzb+rN7KyYMMTBk4KrRQYCqfVmoE7B2+v9ZQkiJk1G&#10;W0+o4BsjbJrTk1pXxh/pBadt6gSXUKy0gj6lsZIytj06HRd+RGJv74PTiWXopAn6yOXOymWWraTT&#10;A/FCr0e867H93B6cgrJ4nD7iU/783q729jpdrKeHr6DU+dl8ewMi4Zz+wvCLz+jQMNPOH8hEYRXw&#10;kaSgWINgs8wL1jtO5eUSZFPL//jNDwAAAP//AwBQSwECLQAUAAYACAAAACEAtoM4kv4AAADhAQAA&#10;EwAAAAAAAAAAAAAAAAAAAAAAW0NvbnRlbnRfVHlwZXNdLnhtbFBLAQItABQABgAIAAAAIQA4/SH/&#10;1gAAAJQBAAALAAAAAAAAAAAAAAAAAC8BAABfcmVscy8ucmVsc1BLAQItABQABgAIAAAAIQCPlfIB&#10;EgIAACYEAAAOAAAAAAAAAAAAAAAAAC4CAABkcnMvZTJvRG9jLnhtbFBLAQItABQABgAIAAAAIQDw&#10;AUvT3AAAAAYBAAAPAAAAAAAAAAAAAAAAAGwEAABkcnMvZG93bnJldi54bWxQSwUGAAAAAAQABADz&#10;AAAAdQUAAAAA&#10;">
                <v:textbox>
                  <w:txbxContent>
                    <w:p w14:paraId="41980AFB" w14:textId="0236E84C" w:rsidR="004C01B7" w:rsidRPr="004C01B7" w:rsidRDefault="004C01B7" w:rsidP="004C01B7">
                      <w:pPr>
                        <w:rPr>
                          <w:i/>
                        </w:rPr>
                      </w:pPr>
                    </w:p>
                    <w:p w14:paraId="50144C73" w14:textId="77777777" w:rsidR="008F6B9B" w:rsidRDefault="008F6B9B" w:rsidP="008F6B9B"/>
                  </w:txbxContent>
                </v:textbox>
                <w10:wrap type="square" anchorx="margin"/>
              </v:shape>
            </w:pict>
          </mc:Fallback>
        </mc:AlternateContent>
      </w:r>
    </w:p>
    <w:p w14:paraId="13D06BE2" w14:textId="7FDCEA04" w:rsidR="0025229B" w:rsidRDefault="0025229B" w:rsidP="0025229B">
      <w:pPr>
        <w:pStyle w:val="Text"/>
        <w:rPr>
          <w:rStyle w:val="StandardZeichen"/>
        </w:rPr>
      </w:pPr>
    </w:p>
    <w:p w14:paraId="590A9835" w14:textId="067E13BB" w:rsidR="001C29E7" w:rsidRDefault="001C29E7" w:rsidP="0025229B">
      <w:pPr>
        <w:pStyle w:val="Text"/>
        <w:rPr>
          <w:rStyle w:val="StandardZeichen"/>
        </w:rPr>
      </w:pPr>
    </w:p>
    <w:p w14:paraId="2DC7A4AF" w14:textId="5F058671" w:rsidR="001C29E7" w:rsidRDefault="001C29E7" w:rsidP="0025229B">
      <w:pPr>
        <w:pStyle w:val="Text"/>
        <w:rPr>
          <w:rStyle w:val="StandardZeichen"/>
        </w:rPr>
      </w:pPr>
    </w:p>
    <w:p w14:paraId="72039815" w14:textId="0EEE4136" w:rsidR="001C29E7" w:rsidRDefault="001C29E7" w:rsidP="0025229B">
      <w:pPr>
        <w:pStyle w:val="Text"/>
        <w:rPr>
          <w:rStyle w:val="StandardZeichen"/>
        </w:rPr>
      </w:pPr>
    </w:p>
    <w:p w14:paraId="65487787" w14:textId="77777777" w:rsidR="001C29E7" w:rsidRDefault="001C29E7" w:rsidP="0025229B">
      <w:pPr>
        <w:pStyle w:val="Text"/>
        <w:rPr>
          <w:rStyle w:val="StandardZeichen"/>
        </w:rPr>
      </w:pPr>
    </w:p>
    <w:p w14:paraId="2733CF92" w14:textId="77777777" w:rsidR="0025229B" w:rsidRDefault="0025229B" w:rsidP="0025229B">
      <w:pPr>
        <w:pStyle w:val="Text"/>
        <w:rPr>
          <w:rStyle w:val="StandardZeichen"/>
        </w:rPr>
      </w:pPr>
    </w:p>
    <w:p w14:paraId="6FB40F50" w14:textId="3DC77081" w:rsidR="00423578" w:rsidRPr="007047CA" w:rsidRDefault="00423578" w:rsidP="0025229B">
      <w:pPr>
        <w:pStyle w:val="Text"/>
        <w:numPr>
          <w:ilvl w:val="0"/>
          <w:numId w:val="37"/>
        </w:numPr>
        <w:ind w:hanging="720"/>
        <w:rPr>
          <w:rStyle w:val="StandardZeichen"/>
        </w:rPr>
      </w:pPr>
      <w:r>
        <w:rPr>
          <w:rStyle w:val="StandardZeichen"/>
        </w:rPr>
        <w:t>Im Rahmen des Folgeprojekts sollen auch einzelne Massnahmen</w:t>
      </w:r>
      <w:r w:rsidR="004C0C0F">
        <w:rPr>
          <w:rStyle w:val="StandardZeichen"/>
        </w:rPr>
        <w:t xml:space="preserve"> der Priorität 1 </w:t>
      </w:r>
      <w:r>
        <w:rPr>
          <w:rStyle w:val="StandardZeichen"/>
        </w:rPr>
        <w:t xml:space="preserve">bereits </w:t>
      </w:r>
      <w:r w:rsidR="004C0C0F">
        <w:rPr>
          <w:rStyle w:val="StandardZeichen"/>
        </w:rPr>
        <w:t xml:space="preserve">während der Übergangsphase </w:t>
      </w:r>
      <w:r>
        <w:rPr>
          <w:rStyle w:val="StandardZeichen"/>
        </w:rPr>
        <w:t>weiterentwickelt und umgesetzt werden</w:t>
      </w:r>
      <w:r w:rsidRPr="007047CA">
        <w:rPr>
          <w:rStyle w:val="StandardZeichen"/>
        </w:rPr>
        <w:t>?</w:t>
      </w:r>
      <w:r>
        <w:rPr>
          <w:rStyle w:val="StandardZeichen"/>
        </w:rPr>
        <w:t xml:space="preserve"> Sind Sie mit den </w:t>
      </w:r>
      <w:r w:rsidR="004C0C0F">
        <w:rPr>
          <w:rStyle w:val="StandardZeichen"/>
        </w:rPr>
        <w:t>vorgeschlagenen «</w:t>
      </w:r>
      <w:r w:rsidRPr="00423578">
        <w:rPr>
          <w:rStyle w:val="StandardZeichen"/>
        </w:rPr>
        <w:t xml:space="preserve">Massnahmen </w:t>
      </w:r>
      <w:r w:rsidR="004C0C0F">
        <w:rPr>
          <w:rStyle w:val="StandardZeichen"/>
        </w:rPr>
        <w:t>in der Übergangsphase»</w:t>
      </w:r>
      <w:r>
        <w:rPr>
          <w:rStyle w:val="StandardZeichen"/>
        </w:rPr>
        <w:t xml:space="preserve"> (Kapitel 1</w:t>
      </w:r>
      <w:r w:rsidR="004A1D59">
        <w:rPr>
          <w:rStyle w:val="StandardZeichen"/>
        </w:rPr>
        <w:t>1</w:t>
      </w:r>
      <w:r>
        <w:rPr>
          <w:rStyle w:val="StandardZeichen"/>
        </w:rPr>
        <w:t xml:space="preserve">.3 </w:t>
      </w:r>
      <w:r w:rsidR="00BA46F4">
        <w:rPr>
          <w:rStyle w:val="StandardZeichen"/>
        </w:rPr>
        <w:t>der Kurzversion bzw. Kapitel 10.6 der Ausführlichen Version</w:t>
      </w:r>
      <w:r>
        <w:rPr>
          <w:rStyle w:val="StandardZeichen"/>
        </w:rPr>
        <w:t>) einverstanden?</w:t>
      </w:r>
    </w:p>
    <w:p w14:paraId="69BC6B51" w14:textId="77777777" w:rsidR="00423578" w:rsidRPr="007047CA" w:rsidRDefault="00423578" w:rsidP="00423578">
      <w:pPr>
        <w:pStyle w:val="Text"/>
        <w:ind w:left="720"/>
        <w:rPr>
          <w:rStyle w:val="StandardZeichen"/>
          <w:rFonts w:cs="Calibri"/>
        </w:rPr>
      </w:pPr>
    </w:p>
    <w:p w14:paraId="7C6DFAFB" w14:textId="77777777" w:rsidR="00423578" w:rsidRPr="007047CA" w:rsidRDefault="00423578" w:rsidP="00423578">
      <w:pPr>
        <w:pStyle w:val="Text"/>
        <w:ind w:left="720"/>
        <w:rPr>
          <w:rStyle w:val="StandardZeichen"/>
          <w:rFonts w:cs="Calibri"/>
        </w:rPr>
      </w:pPr>
      <w:r w:rsidRPr="007047CA">
        <w:rPr>
          <w:rStyle w:val="StandardZeichen"/>
          <w:rFonts w:cs="Calibri"/>
        </w:rPr>
        <w:t>□ Ja</w:t>
      </w:r>
      <w:r w:rsidRPr="007047CA">
        <w:rPr>
          <w:rStyle w:val="StandardZeichen"/>
          <w:rFonts w:cs="Calibri"/>
        </w:rPr>
        <w:tab/>
        <w:t>□ Nein</w:t>
      </w:r>
    </w:p>
    <w:p w14:paraId="2242795A" w14:textId="77777777" w:rsidR="00423578" w:rsidRPr="007047CA" w:rsidRDefault="00423578" w:rsidP="00423578">
      <w:pPr>
        <w:pStyle w:val="Text"/>
        <w:ind w:left="720"/>
        <w:rPr>
          <w:rStyle w:val="StandardZeichen"/>
          <w:rFonts w:cs="Calibri"/>
        </w:rPr>
      </w:pPr>
    </w:p>
    <w:p w14:paraId="6B36496F" w14:textId="77777777" w:rsidR="00423578" w:rsidRPr="007047CA" w:rsidRDefault="00423578" w:rsidP="00423578">
      <w:pPr>
        <w:pStyle w:val="Text"/>
        <w:ind w:left="720" w:hanging="720"/>
        <w:rPr>
          <w:rStyle w:val="StandardZeichen"/>
          <w:rFonts w:cs="Calibri"/>
        </w:rPr>
      </w:pPr>
      <w:r w:rsidRPr="007047CA">
        <w:rPr>
          <w:rStyle w:val="StandardZeichen"/>
          <w:noProof/>
        </w:rPr>
        <mc:AlternateContent>
          <mc:Choice Requires="wps">
            <w:drawing>
              <wp:anchor distT="45720" distB="45720" distL="114300" distR="114300" simplePos="0" relativeHeight="251669504" behindDoc="0" locked="0" layoutInCell="1" allowOverlap="1" wp14:anchorId="11BD6BA8" wp14:editId="2AD7B757">
                <wp:simplePos x="0" y="0"/>
                <wp:positionH relativeFrom="margin">
                  <wp:align>right</wp:align>
                </wp:positionH>
                <wp:positionV relativeFrom="paragraph">
                  <wp:posOffset>29845</wp:posOffset>
                </wp:positionV>
                <wp:extent cx="5295900" cy="847725"/>
                <wp:effectExtent l="0" t="0" r="19050" b="28575"/>
                <wp:wrapSquare wrapText="bothSides"/>
                <wp:docPr id="2" name="Textfeld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5295900" cy="847725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6DAE6F91" w14:textId="77777777" w:rsidR="00423578" w:rsidRPr="004C01B7" w:rsidRDefault="00423578" w:rsidP="00423578">
                            <w:pPr>
                              <w:rPr>
                                <w:i/>
                              </w:rPr>
                            </w:pPr>
                          </w:p>
                          <w:p w14:paraId="57FB0184" w14:textId="77777777" w:rsidR="00423578" w:rsidRDefault="00423578" w:rsidP="00423578"/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1BD6BA8" id="_x0000_s1032" type="#_x0000_t202" style="position:absolute;left:0;text-align:left;margin-left:365.8pt;margin-top:2.35pt;width:417pt;height:66.75pt;z-index:251669504;visibility:visible;mso-wrap-style:square;mso-width-percent:0;mso-height-percent:0;mso-wrap-distance-left:9pt;mso-wrap-distance-top:3.6pt;mso-wrap-distance-right:9pt;mso-wrap-distance-bottom:3.6pt;mso-position-horizontal:righ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dIpz3EgIAACYEAAAOAAAAZHJzL2Uyb0RvYy54bWysU9tu2zAMfR+wfxD0vtjJkrUx4hRdugwD&#10;ugvQ7QNkWY6FyaJGKbGzrx+luGl2wR6G6UEgReqQPCRXN0Nn2EGh12BLPp3knCkrodZ2V/Ivn7cv&#10;rjnzQdhaGLCq5Efl+c36+bNV7wo1gxZMrZARiPVF70rehuCKLPOyVZ3wE3DKkrEB7EQgFXdZjaIn&#10;9M5kszx/lfWAtUOQynt6vTsZ+TrhN42S4WPTeBWYKTnlFtKN6a7ina1XotihcK2WYxriH7LohLYU&#10;9Ax1J4Jge9S/QXVaInhowkRCl0HTaKlSDVTNNP+lmodWOJVqIXK8O9Pk/x+s/HB4cJ+QheE1DNTA&#10;VIR39yC/emZh0wq7U7eI0LdK1BR4GinLeueL8Wuk2hc+glT9e6ipyWIfIAENDXaRFaqTETo14Hgm&#10;XQ2BSXpczJaLZU4mSbbr+dXVbJFCiOLxt0Mf3iroWBRKjtTUhC4O9z7EbETx6BKDeTC63mpjkoK7&#10;amOQHQQNwDadEf0nN2NZX/LlgmL/HSJP508QnQ40yUZ3VMXZSRSRtje2TnMWhDYnmVI2duQxUnci&#10;MQzVwHRd8pcxQKS1gvpIxCKcBpcWjYQW8DtnPQ1tyf23vUDFmXlnqTnL6Xwepzwp88XVjBS8tFSX&#10;FmElQZU8cHYSNyFtRmTAwi01sdGJ36dMxpRpGBPt4+LEab/Uk9fTeq9/AAAA//8DAFBLAwQUAAYA&#10;CAAAACEA8AFL09wAAAAGAQAADwAAAGRycy9kb3ducmV2LnhtbEyPwU7DMBBE70j8g7VIXBB1aKI2&#10;hDgVQgLBDQqCqxtvkwh7HWw3DX/PcoLjaEYzb+rN7KyYMMTBk4KrRQYCqfVmoE7B2+v9ZQkiJk1G&#10;W0+o4BsjbJrTk1pXxh/pBadt6gSXUKy0gj6lsZIytj06HRd+RGJv74PTiWXopAn6yOXOymWWraTT&#10;A/FCr0e867H93B6cgrJ4nD7iU/783q729jpdrKeHr6DU+dl8ewMi4Zz+wvCLz+jQMNPOH8hEYRXw&#10;kaSgWINgs8wL1jtO5eUSZFPL//jNDwAAAP//AwBQSwECLQAUAAYACAAAACEAtoM4kv4AAADhAQAA&#10;EwAAAAAAAAAAAAAAAAAAAAAAW0NvbnRlbnRfVHlwZXNdLnhtbFBLAQItABQABgAIAAAAIQA4/SH/&#10;1gAAAJQBAAALAAAAAAAAAAAAAAAAAC8BAABfcmVscy8ucmVsc1BLAQItABQABgAIAAAAIQBdIpz3&#10;EgIAACYEAAAOAAAAAAAAAAAAAAAAAC4CAABkcnMvZTJvRG9jLnhtbFBLAQItABQABgAIAAAAIQDw&#10;AUvT3AAAAAYBAAAPAAAAAAAAAAAAAAAAAGwEAABkcnMvZG93bnJldi54bWxQSwUGAAAAAAQABADz&#10;AAAAdQUAAAAA&#10;">
                <v:textbox>
                  <w:txbxContent>
                    <w:p w14:paraId="6DAE6F91" w14:textId="77777777" w:rsidR="00423578" w:rsidRPr="004C01B7" w:rsidRDefault="00423578" w:rsidP="00423578">
                      <w:pPr>
                        <w:rPr>
                          <w:i/>
                        </w:rPr>
                      </w:pPr>
                    </w:p>
                    <w:p w14:paraId="57FB0184" w14:textId="77777777" w:rsidR="00423578" w:rsidRDefault="00423578" w:rsidP="00423578"/>
                  </w:txbxContent>
                </v:textbox>
                <w10:wrap type="square" anchorx="margin"/>
              </v:shape>
            </w:pict>
          </mc:Fallback>
        </mc:AlternateContent>
      </w:r>
    </w:p>
    <w:p w14:paraId="45CD27F7" w14:textId="46AB28AB" w:rsidR="002A581A" w:rsidRDefault="002A581A" w:rsidP="002A581A">
      <w:pPr>
        <w:pStyle w:val="Text"/>
        <w:rPr>
          <w:rStyle w:val="StandardZeichen"/>
        </w:rPr>
      </w:pPr>
    </w:p>
    <w:p w14:paraId="2F43FE37" w14:textId="5E7C5281" w:rsidR="001C29E7" w:rsidRDefault="001C29E7" w:rsidP="002A581A">
      <w:pPr>
        <w:pStyle w:val="Text"/>
        <w:rPr>
          <w:rStyle w:val="StandardZeichen"/>
        </w:rPr>
      </w:pPr>
    </w:p>
    <w:p w14:paraId="6276067D" w14:textId="64E3CB44" w:rsidR="001C29E7" w:rsidRDefault="001C29E7" w:rsidP="002A581A">
      <w:pPr>
        <w:pStyle w:val="Text"/>
        <w:rPr>
          <w:rStyle w:val="StandardZeichen"/>
        </w:rPr>
      </w:pPr>
    </w:p>
    <w:p w14:paraId="11F9D216" w14:textId="37FD5C6D" w:rsidR="001C29E7" w:rsidRDefault="001C29E7" w:rsidP="002A581A">
      <w:pPr>
        <w:pStyle w:val="Text"/>
        <w:rPr>
          <w:rStyle w:val="StandardZeichen"/>
        </w:rPr>
      </w:pPr>
    </w:p>
    <w:p w14:paraId="0DCF918D" w14:textId="6F0F7A6E" w:rsidR="001C29E7" w:rsidRDefault="001C29E7" w:rsidP="002A581A">
      <w:pPr>
        <w:pStyle w:val="Text"/>
        <w:rPr>
          <w:rStyle w:val="StandardZeichen"/>
        </w:rPr>
      </w:pPr>
    </w:p>
    <w:p w14:paraId="3FD8AE3E" w14:textId="77777777" w:rsidR="001C29E7" w:rsidRPr="001918CB" w:rsidRDefault="001C29E7" w:rsidP="002A581A">
      <w:pPr>
        <w:pStyle w:val="Text"/>
        <w:rPr>
          <w:rStyle w:val="StandardZeichen"/>
        </w:rPr>
      </w:pPr>
    </w:p>
    <w:p w14:paraId="50C824C2" w14:textId="177E524F" w:rsidR="005D4BFD" w:rsidRDefault="00CA2D0F" w:rsidP="009F6D29">
      <w:pPr>
        <w:pStyle w:val="Text"/>
        <w:numPr>
          <w:ilvl w:val="0"/>
          <w:numId w:val="36"/>
        </w:numPr>
        <w:ind w:hanging="720"/>
        <w:rPr>
          <w:b/>
        </w:rPr>
      </w:pPr>
      <w:r w:rsidRPr="00CA2D0F">
        <w:rPr>
          <w:rStyle w:val="StandardZeichen"/>
          <w:b/>
        </w:rPr>
        <w:t>Bemerkungen zu den einzelnen Kapiteln des «Schlussberichts Projekt Weiterentwicklung Langzeit</w:t>
      </w:r>
      <w:r w:rsidRPr="00CA2D0F">
        <w:rPr>
          <w:b/>
        </w:rPr>
        <w:t>pflege</w:t>
      </w:r>
      <w:r>
        <w:rPr>
          <w:b/>
        </w:rPr>
        <w:t xml:space="preserve"> im Kanton Uri» vom </w:t>
      </w:r>
      <w:r w:rsidRPr="00FF0D85">
        <w:rPr>
          <w:b/>
        </w:rPr>
        <w:t>23.10.2023</w:t>
      </w:r>
    </w:p>
    <w:p w14:paraId="64286FD2" w14:textId="77777777" w:rsidR="00CA2D0F" w:rsidRPr="007047CA" w:rsidRDefault="00CA2D0F" w:rsidP="00CA2D0F">
      <w:pPr>
        <w:pStyle w:val="Text"/>
        <w:rPr>
          <w:rStyle w:val="StandardZeichen"/>
          <w:b/>
        </w:rPr>
      </w:pPr>
    </w:p>
    <w:tbl>
      <w:tblPr>
        <w:tblStyle w:val="Tabellenraster"/>
        <w:tblW w:w="0" w:type="auto"/>
        <w:tblInd w:w="720" w:type="dxa"/>
        <w:tblLook w:val="04A0" w:firstRow="1" w:lastRow="0" w:firstColumn="1" w:lastColumn="0" w:noHBand="0" w:noVBand="1"/>
      </w:tblPr>
      <w:tblGrid>
        <w:gridCol w:w="1543"/>
        <w:gridCol w:w="6798"/>
      </w:tblGrid>
      <w:tr w:rsidR="008F6B9B" w:rsidRPr="007047CA" w14:paraId="236C962D" w14:textId="77777777" w:rsidTr="0012739B">
        <w:trPr>
          <w:tblHeader/>
        </w:trPr>
        <w:tc>
          <w:tcPr>
            <w:tcW w:w="1543" w:type="dxa"/>
          </w:tcPr>
          <w:p w14:paraId="25A5F2E7" w14:textId="4112C7F6" w:rsidR="008F6B9B" w:rsidRPr="007047CA" w:rsidRDefault="00CA3E10" w:rsidP="005D4BFD">
            <w:pPr>
              <w:pStyle w:val="Text"/>
              <w:rPr>
                <w:rStyle w:val="StandardZeichen"/>
                <w:b/>
              </w:rPr>
            </w:pPr>
            <w:r>
              <w:rPr>
                <w:rStyle w:val="StandardZeichen"/>
                <w:b/>
              </w:rPr>
              <w:t>Kapitel</w:t>
            </w:r>
          </w:p>
        </w:tc>
        <w:tc>
          <w:tcPr>
            <w:tcW w:w="6798" w:type="dxa"/>
          </w:tcPr>
          <w:p w14:paraId="6A644309" w14:textId="00F4170F" w:rsidR="008F6B9B" w:rsidRPr="007047CA" w:rsidRDefault="008F6B9B" w:rsidP="005D4BFD">
            <w:pPr>
              <w:pStyle w:val="Text"/>
              <w:rPr>
                <w:rStyle w:val="StandardZeichen"/>
                <w:b/>
              </w:rPr>
            </w:pPr>
            <w:r w:rsidRPr="007047CA">
              <w:rPr>
                <w:rStyle w:val="StandardZeichen"/>
                <w:b/>
              </w:rPr>
              <w:t>Bemerkung</w:t>
            </w:r>
          </w:p>
        </w:tc>
      </w:tr>
      <w:tr w:rsidR="008F6B9B" w:rsidRPr="007047CA" w14:paraId="65859012" w14:textId="77777777" w:rsidTr="00833DBC">
        <w:trPr>
          <w:trHeight w:val="1429"/>
        </w:trPr>
        <w:tc>
          <w:tcPr>
            <w:tcW w:w="1543" w:type="dxa"/>
          </w:tcPr>
          <w:p w14:paraId="3521530E" w14:textId="00CD85EC" w:rsidR="008F6B9B" w:rsidRPr="007047CA" w:rsidRDefault="00357087" w:rsidP="005D4BFD">
            <w:pPr>
              <w:pStyle w:val="Text"/>
              <w:rPr>
                <w:rStyle w:val="StandardZeichen"/>
              </w:rPr>
            </w:pPr>
            <w:r>
              <w:rPr>
                <w:rStyle w:val="StandardZeichen"/>
              </w:rPr>
              <w:t xml:space="preserve">Management </w:t>
            </w:r>
            <w:r w:rsidR="00456CC4">
              <w:rPr>
                <w:rStyle w:val="StandardZeichen"/>
              </w:rPr>
              <w:t>Summary</w:t>
            </w:r>
          </w:p>
        </w:tc>
        <w:tc>
          <w:tcPr>
            <w:tcW w:w="6798" w:type="dxa"/>
          </w:tcPr>
          <w:p w14:paraId="724CB25C" w14:textId="77777777" w:rsidR="008F6B9B" w:rsidRPr="007047CA" w:rsidRDefault="008F6B9B" w:rsidP="005D4BFD">
            <w:pPr>
              <w:pStyle w:val="Text"/>
              <w:rPr>
                <w:rStyle w:val="StandardZeichen"/>
                <w:b/>
              </w:rPr>
            </w:pPr>
          </w:p>
          <w:p w14:paraId="15863ED8" w14:textId="64B26357" w:rsidR="008F6B9B" w:rsidRDefault="008F6B9B" w:rsidP="005D4BFD">
            <w:pPr>
              <w:pStyle w:val="Text"/>
              <w:rPr>
                <w:rStyle w:val="StandardZeichen"/>
                <w:b/>
              </w:rPr>
            </w:pPr>
          </w:p>
          <w:p w14:paraId="2A99F618" w14:textId="77777777" w:rsidR="0012739B" w:rsidRPr="007047CA" w:rsidRDefault="0012739B" w:rsidP="005D4BFD">
            <w:pPr>
              <w:pStyle w:val="Text"/>
              <w:rPr>
                <w:rStyle w:val="StandardZeichen"/>
                <w:b/>
              </w:rPr>
            </w:pPr>
          </w:p>
          <w:p w14:paraId="5A7C16DA" w14:textId="03635A27" w:rsidR="008F6B9B" w:rsidRPr="007047CA" w:rsidRDefault="008F6B9B" w:rsidP="005D4BFD">
            <w:pPr>
              <w:pStyle w:val="Text"/>
              <w:rPr>
                <w:rStyle w:val="StandardZeichen"/>
                <w:b/>
              </w:rPr>
            </w:pPr>
          </w:p>
        </w:tc>
      </w:tr>
      <w:tr w:rsidR="008F6B9B" w:rsidRPr="007047CA" w14:paraId="354B7E89" w14:textId="77777777" w:rsidTr="00003AC7">
        <w:tc>
          <w:tcPr>
            <w:tcW w:w="1543" w:type="dxa"/>
          </w:tcPr>
          <w:p w14:paraId="7471EBC8" w14:textId="4AEF010C" w:rsidR="008F6B9B" w:rsidRPr="007047CA" w:rsidRDefault="00357087" w:rsidP="005D4BFD">
            <w:pPr>
              <w:pStyle w:val="Text"/>
              <w:rPr>
                <w:rStyle w:val="StandardZeichen"/>
              </w:rPr>
            </w:pPr>
            <w:r w:rsidRPr="00357087">
              <w:rPr>
                <w:rStyle w:val="StandardZeichen"/>
              </w:rPr>
              <w:t>Ist-Analyse Langzeitpflege im Kanton Uri</w:t>
            </w:r>
          </w:p>
        </w:tc>
        <w:tc>
          <w:tcPr>
            <w:tcW w:w="6798" w:type="dxa"/>
          </w:tcPr>
          <w:p w14:paraId="733F62AC" w14:textId="77777777" w:rsidR="008F6B9B" w:rsidRPr="007047CA" w:rsidRDefault="008F6B9B" w:rsidP="005D4BFD">
            <w:pPr>
              <w:pStyle w:val="Text"/>
              <w:rPr>
                <w:rStyle w:val="StandardZeichen"/>
                <w:b/>
              </w:rPr>
            </w:pPr>
          </w:p>
          <w:p w14:paraId="1EE77B50" w14:textId="781D8236" w:rsidR="008F6B9B" w:rsidRDefault="008F6B9B" w:rsidP="005D4BFD">
            <w:pPr>
              <w:pStyle w:val="Text"/>
              <w:rPr>
                <w:rStyle w:val="StandardZeichen"/>
                <w:b/>
              </w:rPr>
            </w:pPr>
          </w:p>
          <w:p w14:paraId="1F195532" w14:textId="77777777" w:rsidR="0012739B" w:rsidRPr="007047CA" w:rsidRDefault="0012739B" w:rsidP="005D4BFD">
            <w:pPr>
              <w:pStyle w:val="Text"/>
              <w:rPr>
                <w:rStyle w:val="StandardZeichen"/>
                <w:b/>
              </w:rPr>
            </w:pPr>
          </w:p>
          <w:p w14:paraId="516F48DF" w14:textId="61B95B11" w:rsidR="008F6B9B" w:rsidRPr="007047CA" w:rsidRDefault="008F6B9B" w:rsidP="005D4BFD">
            <w:pPr>
              <w:pStyle w:val="Text"/>
              <w:rPr>
                <w:rStyle w:val="StandardZeichen"/>
                <w:b/>
              </w:rPr>
            </w:pPr>
          </w:p>
        </w:tc>
      </w:tr>
      <w:tr w:rsidR="008F6B9B" w:rsidRPr="007047CA" w14:paraId="0D2FCC3B" w14:textId="77777777" w:rsidTr="00003AC7">
        <w:tc>
          <w:tcPr>
            <w:tcW w:w="1543" w:type="dxa"/>
          </w:tcPr>
          <w:p w14:paraId="28C7E7BE" w14:textId="250DA617" w:rsidR="008F6B9B" w:rsidRPr="007047CA" w:rsidRDefault="00231B02" w:rsidP="00231B02">
            <w:pPr>
              <w:pStyle w:val="Text"/>
              <w:jc w:val="left"/>
              <w:rPr>
                <w:rStyle w:val="StandardZeichen"/>
              </w:rPr>
            </w:pPr>
            <w:r>
              <w:rPr>
                <w:rStyle w:val="StandardZeichen"/>
              </w:rPr>
              <w:lastRenderedPageBreak/>
              <w:t>Marktentwicklung</w:t>
            </w:r>
          </w:p>
        </w:tc>
        <w:tc>
          <w:tcPr>
            <w:tcW w:w="6798" w:type="dxa"/>
          </w:tcPr>
          <w:p w14:paraId="0C0A1FD5" w14:textId="77777777" w:rsidR="008F6B9B" w:rsidRPr="007047CA" w:rsidRDefault="008F6B9B" w:rsidP="005D4BFD">
            <w:pPr>
              <w:pStyle w:val="Text"/>
              <w:rPr>
                <w:rStyle w:val="StandardZeichen"/>
                <w:b/>
              </w:rPr>
            </w:pPr>
          </w:p>
          <w:p w14:paraId="2AA61DF6" w14:textId="29E61125" w:rsidR="008F6B9B" w:rsidRDefault="008F6B9B" w:rsidP="005D4BFD">
            <w:pPr>
              <w:pStyle w:val="Text"/>
              <w:rPr>
                <w:rStyle w:val="StandardZeichen"/>
                <w:b/>
              </w:rPr>
            </w:pPr>
          </w:p>
          <w:p w14:paraId="7A2C71D5" w14:textId="77777777" w:rsidR="0012739B" w:rsidRPr="007047CA" w:rsidRDefault="0012739B" w:rsidP="005D4BFD">
            <w:pPr>
              <w:pStyle w:val="Text"/>
              <w:rPr>
                <w:rStyle w:val="StandardZeichen"/>
                <w:b/>
              </w:rPr>
            </w:pPr>
          </w:p>
          <w:p w14:paraId="181232B3" w14:textId="7B73F5B5" w:rsidR="008F6B9B" w:rsidRPr="007047CA" w:rsidRDefault="008F6B9B" w:rsidP="005D4BFD">
            <w:pPr>
              <w:pStyle w:val="Text"/>
              <w:rPr>
                <w:rStyle w:val="StandardZeichen"/>
                <w:b/>
              </w:rPr>
            </w:pPr>
          </w:p>
        </w:tc>
      </w:tr>
      <w:tr w:rsidR="001F08DC" w:rsidRPr="007047CA" w14:paraId="7DBC385D" w14:textId="77777777" w:rsidTr="0012739B">
        <w:trPr>
          <w:trHeight w:val="1293"/>
        </w:trPr>
        <w:tc>
          <w:tcPr>
            <w:tcW w:w="1543" w:type="dxa"/>
          </w:tcPr>
          <w:p w14:paraId="6B56B150" w14:textId="73429538" w:rsidR="001F08DC" w:rsidRDefault="001F08DC" w:rsidP="004A3FE9">
            <w:pPr>
              <w:pStyle w:val="Text"/>
              <w:rPr>
                <w:rStyle w:val="StandardZeichen"/>
              </w:rPr>
            </w:pPr>
            <w:r>
              <w:rPr>
                <w:rStyle w:val="StandardZeichen"/>
              </w:rPr>
              <w:t>Fachkräftemangel</w:t>
            </w:r>
          </w:p>
        </w:tc>
        <w:tc>
          <w:tcPr>
            <w:tcW w:w="6798" w:type="dxa"/>
          </w:tcPr>
          <w:p w14:paraId="77DD3EB9" w14:textId="77777777" w:rsidR="001F08DC" w:rsidRPr="007047CA" w:rsidRDefault="001F08DC" w:rsidP="005D4BFD">
            <w:pPr>
              <w:pStyle w:val="Text"/>
              <w:rPr>
                <w:rStyle w:val="StandardZeichen"/>
                <w:b/>
              </w:rPr>
            </w:pPr>
          </w:p>
        </w:tc>
      </w:tr>
      <w:tr w:rsidR="008F6B9B" w:rsidRPr="007047CA" w14:paraId="0904842C" w14:textId="77777777" w:rsidTr="0012739B">
        <w:trPr>
          <w:trHeight w:val="1293"/>
        </w:trPr>
        <w:tc>
          <w:tcPr>
            <w:tcW w:w="1543" w:type="dxa"/>
          </w:tcPr>
          <w:p w14:paraId="41988048" w14:textId="2AC2BF13" w:rsidR="008F6B9B" w:rsidRPr="007047CA" w:rsidRDefault="004A3FE9" w:rsidP="004A3FE9">
            <w:pPr>
              <w:pStyle w:val="Text"/>
              <w:jc w:val="left"/>
              <w:rPr>
                <w:rStyle w:val="StandardZeichen"/>
              </w:rPr>
            </w:pPr>
            <w:r>
              <w:rPr>
                <w:rStyle w:val="StandardZeichen"/>
              </w:rPr>
              <w:t>Bedürfnisse und angebotsspezifische Zielgruppen</w:t>
            </w:r>
          </w:p>
        </w:tc>
        <w:tc>
          <w:tcPr>
            <w:tcW w:w="6798" w:type="dxa"/>
          </w:tcPr>
          <w:p w14:paraId="1D66A27C" w14:textId="77777777" w:rsidR="008F6B9B" w:rsidRPr="007047CA" w:rsidRDefault="008F6B9B" w:rsidP="005D4BFD">
            <w:pPr>
              <w:pStyle w:val="Text"/>
              <w:rPr>
                <w:rStyle w:val="StandardZeichen"/>
                <w:b/>
              </w:rPr>
            </w:pPr>
          </w:p>
          <w:p w14:paraId="54827329" w14:textId="77777777" w:rsidR="008F6B9B" w:rsidRPr="007047CA" w:rsidRDefault="008F6B9B" w:rsidP="005D4BFD">
            <w:pPr>
              <w:pStyle w:val="Text"/>
              <w:rPr>
                <w:rStyle w:val="StandardZeichen"/>
                <w:b/>
              </w:rPr>
            </w:pPr>
          </w:p>
          <w:p w14:paraId="5A190C9C" w14:textId="77777777" w:rsidR="008F6B9B" w:rsidRPr="007047CA" w:rsidRDefault="008F6B9B" w:rsidP="005D4BFD">
            <w:pPr>
              <w:pStyle w:val="Text"/>
              <w:rPr>
                <w:rStyle w:val="StandardZeichen"/>
                <w:b/>
              </w:rPr>
            </w:pPr>
          </w:p>
          <w:p w14:paraId="127E0EA5" w14:textId="59923C1D" w:rsidR="00B12D0F" w:rsidRPr="007047CA" w:rsidRDefault="00B12D0F" w:rsidP="005D4BFD">
            <w:pPr>
              <w:pStyle w:val="Text"/>
              <w:rPr>
                <w:rStyle w:val="StandardZeichen"/>
                <w:b/>
              </w:rPr>
            </w:pPr>
          </w:p>
        </w:tc>
      </w:tr>
      <w:tr w:rsidR="008F6B9B" w:rsidRPr="007047CA" w14:paraId="6D39EFE6" w14:textId="77777777" w:rsidTr="00003AC7">
        <w:tc>
          <w:tcPr>
            <w:tcW w:w="1543" w:type="dxa"/>
          </w:tcPr>
          <w:p w14:paraId="299743A8" w14:textId="5B435EBF" w:rsidR="008F6B9B" w:rsidRPr="007047CA" w:rsidRDefault="004A3FE9" w:rsidP="004A3FE9">
            <w:pPr>
              <w:pStyle w:val="Text"/>
              <w:jc w:val="left"/>
              <w:rPr>
                <w:rStyle w:val="StandardZeichen"/>
              </w:rPr>
            </w:pPr>
            <w:r>
              <w:rPr>
                <w:rStyle w:val="StandardZeichen"/>
              </w:rPr>
              <w:t>Strategie Langzeitpflege Uri</w:t>
            </w:r>
          </w:p>
        </w:tc>
        <w:tc>
          <w:tcPr>
            <w:tcW w:w="6798" w:type="dxa"/>
          </w:tcPr>
          <w:p w14:paraId="445D428E" w14:textId="77777777" w:rsidR="008F6B9B" w:rsidRPr="007047CA" w:rsidRDefault="008F6B9B" w:rsidP="005D4BFD">
            <w:pPr>
              <w:pStyle w:val="Text"/>
              <w:rPr>
                <w:rStyle w:val="StandardZeichen"/>
                <w:b/>
              </w:rPr>
            </w:pPr>
          </w:p>
          <w:p w14:paraId="4C283899" w14:textId="1617FDD4" w:rsidR="008F6B9B" w:rsidRDefault="008F6B9B" w:rsidP="005D4BFD">
            <w:pPr>
              <w:pStyle w:val="Text"/>
              <w:rPr>
                <w:rStyle w:val="StandardZeichen"/>
                <w:b/>
              </w:rPr>
            </w:pPr>
          </w:p>
          <w:p w14:paraId="317174D3" w14:textId="77777777" w:rsidR="0012739B" w:rsidRPr="007047CA" w:rsidRDefault="0012739B" w:rsidP="005D4BFD">
            <w:pPr>
              <w:pStyle w:val="Text"/>
              <w:rPr>
                <w:rStyle w:val="StandardZeichen"/>
                <w:b/>
              </w:rPr>
            </w:pPr>
          </w:p>
          <w:p w14:paraId="2B0B57F4" w14:textId="48CF1A13" w:rsidR="008F6B9B" w:rsidRPr="007047CA" w:rsidRDefault="008F6B9B" w:rsidP="005D4BFD">
            <w:pPr>
              <w:pStyle w:val="Text"/>
              <w:rPr>
                <w:rStyle w:val="StandardZeichen"/>
                <w:b/>
              </w:rPr>
            </w:pPr>
          </w:p>
        </w:tc>
      </w:tr>
      <w:tr w:rsidR="008F6B9B" w:rsidRPr="007047CA" w14:paraId="3F6EBDFC" w14:textId="77777777" w:rsidTr="00003AC7">
        <w:tc>
          <w:tcPr>
            <w:tcW w:w="1543" w:type="dxa"/>
          </w:tcPr>
          <w:p w14:paraId="50A97107" w14:textId="2A40BB3C" w:rsidR="008F6B9B" w:rsidRPr="007047CA" w:rsidRDefault="004A3FE9" w:rsidP="00C73653">
            <w:pPr>
              <w:pStyle w:val="Text"/>
              <w:jc w:val="left"/>
              <w:rPr>
                <w:rStyle w:val="StandardZeichen"/>
              </w:rPr>
            </w:pPr>
            <w:r>
              <w:rPr>
                <w:rStyle w:val="StandardZeichen"/>
              </w:rPr>
              <w:t>Künftige Zuständigkeiten</w:t>
            </w:r>
            <w:r w:rsidR="006E2558">
              <w:rPr>
                <w:rStyle w:val="StandardZeichen"/>
              </w:rPr>
              <w:t xml:space="preserve"> Langzeitpflege Kanton Uri</w:t>
            </w:r>
          </w:p>
        </w:tc>
        <w:tc>
          <w:tcPr>
            <w:tcW w:w="6798" w:type="dxa"/>
          </w:tcPr>
          <w:p w14:paraId="0B1F4915" w14:textId="77777777" w:rsidR="008F6B9B" w:rsidRPr="007047CA" w:rsidRDefault="008F6B9B" w:rsidP="005D4BFD">
            <w:pPr>
              <w:pStyle w:val="Text"/>
              <w:rPr>
                <w:rStyle w:val="StandardZeichen"/>
                <w:b/>
              </w:rPr>
            </w:pPr>
          </w:p>
          <w:p w14:paraId="1721B09A" w14:textId="57E7D692" w:rsidR="008F6B9B" w:rsidRDefault="008F6B9B" w:rsidP="005D4BFD">
            <w:pPr>
              <w:pStyle w:val="Text"/>
              <w:rPr>
                <w:rStyle w:val="StandardZeichen"/>
                <w:b/>
              </w:rPr>
            </w:pPr>
          </w:p>
          <w:p w14:paraId="741F9593" w14:textId="77777777" w:rsidR="00161867" w:rsidRPr="007047CA" w:rsidRDefault="00161867" w:rsidP="005D4BFD">
            <w:pPr>
              <w:pStyle w:val="Text"/>
              <w:rPr>
                <w:rStyle w:val="StandardZeichen"/>
                <w:b/>
              </w:rPr>
            </w:pPr>
          </w:p>
          <w:p w14:paraId="0F620BE3" w14:textId="4A43690B" w:rsidR="008F6B9B" w:rsidRPr="007047CA" w:rsidRDefault="008F6B9B" w:rsidP="005D4BFD">
            <w:pPr>
              <w:pStyle w:val="Text"/>
              <w:rPr>
                <w:rStyle w:val="StandardZeichen"/>
                <w:b/>
              </w:rPr>
            </w:pPr>
          </w:p>
        </w:tc>
      </w:tr>
      <w:tr w:rsidR="008F6B9B" w:rsidRPr="007047CA" w14:paraId="61651542" w14:textId="77777777" w:rsidTr="00003AC7">
        <w:tc>
          <w:tcPr>
            <w:tcW w:w="1543" w:type="dxa"/>
          </w:tcPr>
          <w:p w14:paraId="637E158D" w14:textId="5DBD1B2C" w:rsidR="008F6B9B" w:rsidRPr="007047CA" w:rsidRDefault="00C73653" w:rsidP="00C73653">
            <w:pPr>
              <w:pStyle w:val="Text"/>
              <w:jc w:val="left"/>
              <w:rPr>
                <w:rStyle w:val="StandardZeichen"/>
              </w:rPr>
            </w:pPr>
            <w:r>
              <w:rPr>
                <w:rStyle w:val="StandardZeichen"/>
              </w:rPr>
              <w:t>Empfehlungen</w:t>
            </w:r>
          </w:p>
        </w:tc>
        <w:tc>
          <w:tcPr>
            <w:tcW w:w="6798" w:type="dxa"/>
          </w:tcPr>
          <w:p w14:paraId="2965B5B3" w14:textId="77777777" w:rsidR="008F6B9B" w:rsidRPr="007047CA" w:rsidRDefault="008F6B9B" w:rsidP="005D4BFD">
            <w:pPr>
              <w:pStyle w:val="Text"/>
              <w:rPr>
                <w:rStyle w:val="StandardZeichen"/>
                <w:b/>
              </w:rPr>
            </w:pPr>
          </w:p>
          <w:p w14:paraId="7CD583C0" w14:textId="77777777" w:rsidR="008F6B9B" w:rsidRPr="007047CA" w:rsidRDefault="008F6B9B" w:rsidP="005D4BFD">
            <w:pPr>
              <w:pStyle w:val="Text"/>
              <w:rPr>
                <w:rStyle w:val="StandardZeichen"/>
                <w:b/>
              </w:rPr>
            </w:pPr>
          </w:p>
          <w:p w14:paraId="770DA44D" w14:textId="3DF86207" w:rsidR="008F6B9B" w:rsidRPr="007047CA" w:rsidRDefault="008F6B9B" w:rsidP="005D4BFD">
            <w:pPr>
              <w:pStyle w:val="Text"/>
              <w:rPr>
                <w:rStyle w:val="StandardZeichen"/>
                <w:b/>
              </w:rPr>
            </w:pPr>
          </w:p>
        </w:tc>
      </w:tr>
    </w:tbl>
    <w:p w14:paraId="52BDD8BA" w14:textId="2751761B" w:rsidR="005D4BFD" w:rsidRPr="007047CA" w:rsidRDefault="005D4BFD" w:rsidP="005D4BFD">
      <w:pPr>
        <w:pStyle w:val="Text"/>
        <w:ind w:left="720"/>
        <w:rPr>
          <w:rStyle w:val="StandardZeichen"/>
        </w:rPr>
      </w:pPr>
    </w:p>
    <w:p w14:paraId="215888FE" w14:textId="388DCC50" w:rsidR="005D4BFD" w:rsidRPr="007047CA" w:rsidRDefault="005D4BFD" w:rsidP="005D4BFD">
      <w:pPr>
        <w:pStyle w:val="Text"/>
        <w:ind w:left="720"/>
        <w:rPr>
          <w:rStyle w:val="StandardZeichen"/>
        </w:rPr>
      </w:pPr>
    </w:p>
    <w:sectPr w:rsidR="005D4BFD" w:rsidRPr="007047CA" w:rsidSect="005D4BFD">
      <w:headerReference w:type="default" r:id="rId20"/>
      <w:footerReference w:type="default" r:id="rId21"/>
      <w:type w:val="continuous"/>
      <w:pgSz w:w="11906" w:h="16838" w:code="9"/>
      <w:pgMar w:top="1418" w:right="1134" w:bottom="1985" w:left="1701" w:header="567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6806C618" w14:textId="77777777" w:rsidR="002923CA" w:rsidRPr="007047CA" w:rsidRDefault="002923CA" w:rsidP="00DA3FCE">
      <w:pPr>
        <w:spacing w:line="240" w:lineRule="auto"/>
      </w:pPr>
      <w:r w:rsidRPr="007047CA">
        <w:separator/>
      </w:r>
    </w:p>
  </w:endnote>
  <w:endnote w:type="continuationSeparator" w:id="0">
    <w:p w14:paraId="4C1656A0" w14:textId="77777777" w:rsidR="002923CA" w:rsidRPr="007047CA" w:rsidRDefault="002923CA" w:rsidP="00DA3FCE">
      <w:pPr>
        <w:spacing w:line="240" w:lineRule="auto"/>
      </w:pPr>
      <w:r w:rsidRPr="007047CA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Frutiger LT 45 Light">
    <w:altName w:val="Calibri"/>
    <w:charset w:val="00"/>
    <w:family w:val="swiss"/>
    <w:pitch w:val="variable"/>
    <w:sig w:usb0="80000027" w:usb1="00000000" w:usb2="00000000" w:usb3="00000000" w:csb0="0000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1088BAA" w14:textId="77777777" w:rsidR="0063425A" w:rsidRDefault="0063425A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9071" w:type="dxa"/>
      <w:tblLayout w:type="fixed"/>
      <w:tblCellMar>
        <w:left w:w="0" w:type="dxa"/>
        <w:right w:w="0" w:type="dxa"/>
      </w:tblCellMar>
      <w:tblLook w:val="01E0" w:firstRow="1" w:lastRow="1" w:firstColumn="1" w:lastColumn="1" w:noHBand="0" w:noVBand="0"/>
    </w:tblPr>
    <w:tblGrid>
      <w:gridCol w:w="4677"/>
      <w:gridCol w:w="1701"/>
      <w:gridCol w:w="2693"/>
    </w:tblGrid>
    <w:tr w:rsidR="000E39D5" w:rsidRPr="007047CA" w14:paraId="4F9497DC" w14:textId="77777777" w:rsidTr="009B19A5">
      <w:sdt>
        <w:sdtPr>
          <w:rPr>
            <w:rFonts w:cs="Arial"/>
            <w:szCs w:val="16"/>
          </w:rPr>
          <w:tag w:val="Direktion"/>
          <w:id w:val="1800960867"/>
          <w:dataBinding w:prefixMappings="xmlns:ns='http://schemas.officeatwork.com/CustomXMLPart'" w:xpath="/ns:officeatwork/ns:Direktion" w:storeItemID="{449B45FC-8755-4360-A7E8-6A1DA88E2CF0}"/>
          <w:text w:multiLine="1"/>
        </w:sdtPr>
        <w:sdtEndPr/>
        <w:sdtContent>
          <w:tc>
            <w:tcPr>
              <w:tcW w:w="4677" w:type="dxa"/>
              <w:tcBorders>
                <w:top w:val="single" w:sz="4" w:space="0" w:color="auto"/>
                <w:left w:val="nil"/>
                <w:bottom w:val="nil"/>
                <w:right w:val="nil"/>
              </w:tcBorders>
            </w:tcPr>
            <w:p w14:paraId="78656144" w14:textId="0BDE995C" w:rsidR="000E39D5" w:rsidRPr="007047CA" w:rsidRDefault="005D4BFD" w:rsidP="000E39D5">
              <w:pPr>
                <w:pStyle w:val="Fuzeile"/>
                <w:spacing w:before="60"/>
                <w:rPr>
                  <w:rFonts w:cs="Arial"/>
                  <w:szCs w:val="16"/>
                </w:rPr>
              </w:pPr>
              <w:r w:rsidRPr="007047CA">
                <w:rPr>
                  <w:rFonts w:cs="Arial"/>
                  <w:szCs w:val="16"/>
                </w:rPr>
                <w:t>Gesundheits-, Sozial- und Umweltdirektion</w:t>
              </w:r>
            </w:p>
          </w:tc>
        </w:sdtContent>
      </w:sdt>
      <w:tc>
        <w:tcPr>
          <w:tcW w:w="1701" w:type="dxa"/>
          <w:tcBorders>
            <w:top w:val="single" w:sz="4" w:space="0" w:color="auto"/>
            <w:left w:val="nil"/>
            <w:bottom w:val="nil"/>
            <w:right w:val="nil"/>
          </w:tcBorders>
          <w:hideMark/>
        </w:tcPr>
        <w:p w14:paraId="645174DF" w14:textId="77777777" w:rsidR="000E39D5" w:rsidRPr="007047CA" w:rsidRDefault="00895FFD" w:rsidP="000E39D5">
          <w:pPr>
            <w:pStyle w:val="Fuzeile"/>
            <w:spacing w:before="60"/>
            <w:rPr>
              <w:rFonts w:cs="Arial"/>
              <w:szCs w:val="16"/>
            </w:rPr>
          </w:pPr>
          <w:r w:rsidRPr="007047CA">
            <w:rPr>
              <w:rFonts w:cs="Arial"/>
              <w:szCs w:val="16"/>
            </w:rPr>
            <w:t>Sachbearbeitung:</w:t>
          </w:r>
        </w:p>
      </w:tc>
      <w:sdt>
        <w:sdtPr>
          <w:rPr>
            <w:rFonts w:cs="Arial"/>
            <w:szCs w:val="16"/>
          </w:rPr>
          <w:tag w:val="Sachbearbeitung"/>
          <w:id w:val="1886680358"/>
          <w:dataBinding w:prefixMappings="xmlns:ns='http://schemas.officeatwork.com/CustomXMLPart'" w:xpath="/ns:officeatwork/ns:Sachbearbeitung" w:storeItemID="{449B45FC-8755-4360-A7E8-6A1DA88E2CF0}"/>
          <w:text w:multiLine="1"/>
        </w:sdtPr>
        <w:sdtEndPr/>
        <w:sdtContent>
          <w:tc>
            <w:tcPr>
              <w:tcW w:w="2693" w:type="dxa"/>
              <w:tcBorders>
                <w:top w:val="single" w:sz="4" w:space="0" w:color="auto"/>
                <w:left w:val="nil"/>
                <w:bottom w:val="nil"/>
                <w:right w:val="nil"/>
              </w:tcBorders>
            </w:tcPr>
            <w:p w14:paraId="23FD82EE" w14:textId="3D7EF041" w:rsidR="000E39D5" w:rsidRPr="007047CA" w:rsidRDefault="00B634E0" w:rsidP="000E39D5">
              <w:pPr>
                <w:pStyle w:val="Fuzeile"/>
                <w:spacing w:before="60"/>
                <w:rPr>
                  <w:rFonts w:cs="Arial"/>
                  <w:szCs w:val="16"/>
                </w:rPr>
              </w:pPr>
              <w:r>
                <w:rPr>
                  <w:rFonts w:cs="Arial"/>
                  <w:szCs w:val="16"/>
                </w:rPr>
                <w:t>Beat Planzer</w:t>
              </w:r>
            </w:p>
          </w:tc>
        </w:sdtContent>
      </w:sdt>
    </w:tr>
    <w:tr w:rsidR="000E39D5" w:rsidRPr="007047CA" w14:paraId="51251244" w14:textId="77777777" w:rsidTr="00A17124">
      <w:sdt>
        <w:sdtPr>
          <w:rPr>
            <w:rFonts w:cs="Arial"/>
            <w:szCs w:val="16"/>
          </w:rPr>
          <w:tag w:val="Amt"/>
          <w:id w:val="1632519868"/>
          <w:dataBinding w:prefixMappings="xmlns:ns='http://schemas.officeatwork.com/CustomXMLPart'" w:xpath="/ns:officeatwork/ns:Amt" w:storeItemID="{449B45FC-8755-4360-A7E8-6A1DA88E2CF0}"/>
          <w:text w:multiLine="1"/>
        </w:sdtPr>
        <w:sdtEndPr/>
        <w:sdtContent>
          <w:tc>
            <w:tcPr>
              <w:tcW w:w="4677" w:type="dxa"/>
            </w:tcPr>
            <w:p w14:paraId="1292C3FE" w14:textId="4FF5748F" w:rsidR="000E39D5" w:rsidRPr="007047CA" w:rsidRDefault="0063425A" w:rsidP="000E39D5">
              <w:pPr>
                <w:pStyle w:val="Fuzeile"/>
                <w:rPr>
                  <w:rFonts w:cs="Arial"/>
                  <w:szCs w:val="16"/>
                </w:rPr>
              </w:pPr>
              <w:r>
                <w:rPr>
                  <w:rFonts w:cs="Arial"/>
                  <w:szCs w:val="16"/>
                </w:rPr>
                <w:t>Amt für Gesundheit</w:t>
              </w:r>
            </w:p>
          </w:tc>
        </w:sdtContent>
      </w:sdt>
      <w:tc>
        <w:tcPr>
          <w:tcW w:w="1701" w:type="dxa"/>
        </w:tcPr>
        <w:p w14:paraId="23759E6C" w14:textId="77777777" w:rsidR="000E39D5" w:rsidRPr="007047CA" w:rsidRDefault="00A17124" w:rsidP="000E39D5">
          <w:pPr>
            <w:pStyle w:val="Fuzeile"/>
            <w:rPr>
              <w:rFonts w:cs="Arial"/>
              <w:szCs w:val="16"/>
            </w:rPr>
          </w:pPr>
          <w:r w:rsidRPr="007047CA">
            <w:rPr>
              <w:rFonts w:cs="Arial"/>
              <w:szCs w:val="16"/>
            </w:rPr>
            <w:t>Telefon:</w:t>
          </w:r>
        </w:p>
      </w:tc>
      <w:sdt>
        <w:sdtPr>
          <w:rPr>
            <w:rFonts w:cs="Arial"/>
            <w:szCs w:val="16"/>
          </w:rPr>
          <w:tag w:val="Telefon"/>
          <w:id w:val="112263659"/>
          <w:dataBinding w:prefixMappings="xmlns:ns='http://schemas.officeatwork.com/CustomXMLPart'" w:xpath="/ns:officeatwork/ns:Telefon" w:storeItemID="{449B45FC-8755-4360-A7E8-6A1DA88E2CF0}"/>
          <w:text w:multiLine="1"/>
        </w:sdtPr>
        <w:sdtEndPr/>
        <w:sdtContent>
          <w:tc>
            <w:tcPr>
              <w:tcW w:w="2693" w:type="dxa"/>
            </w:tcPr>
            <w:p w14:paraId="724B6315" w14:textId="152036E2" w:rsidR="000E39D5" w:rsidRPr="007047CA" w:rsidRDefault="005D4BFD" w:rsidP="000E39D5">
              <w:pPr>
                <w:pStyle w:val="Fuzeile"/>
                <w:rPr>
                  <w:rFonts w:cs="Arial"/>
                  <w:szCs w:val="16"/>
                </w:rPr>
              </w:pPr>
              <w:r w:rsidRPr="007047CA">
                <w:rPr>
                  <w:rFonts w:cs="Arial"/>
                  <w:szCs w:val="16"/>
                </w:rPr>
                <w:t>+41 41 875 215</w:t>
              </w:r>
              <w:r w:rsidR="00B634E0">
                <w:rPr>
                  <w:rFonts w:cs="Arial"/>
                  <w:szCs w:val="16"/>
                </w:rPr>
                <w:t>7</w:t>
              </w:r>
            </w:p>
          </w:tc>
        </w:sdtContent>
      </w:sdt>
    </w:tr>
    <w:tr w:rsidR="000E39D5" w:rsidRPr="007047CA" w14:paraId="2B5C8CF9" w14:textId="77777777" w:rsidTr="009B19A5">
      <w:sdt>
        <w:sdtPr>
          <w:rPr>
            <w:rFonts w:cs="Arial"/>
            <w:szCs w:val="16"/>
          </w:rPr>
          <w:tag w:val="Address"/>
          <w:id w:val="-2001726481"/>
          <w:dataBinding w:prefixMappings="xmlns:ns='http://schemas.officeatwork.com/CustomXMLPart'" w:xpath="/ns:officeatwork/ns:Address" w:storeItemID="{449B45FC-8755-4360-A7E8-6A1DA88E2CF0}"/>
          <w:text w:multiLine="1"/>
        </w:sdtPr>
        <w:sdtEndPr/>
        <w:sdtContent>
          <w:tc>
            <w:tcPr>
              <w:tcW w:w="4677" w:type="dxa"/>
            </w:tcPr>
            <w:p w14:paraId="163A9B70" w14:textId="36C4FCE3" w:rsidR="000E39D5" w:rsidRPr="007047CA" w:rsidRDefault="005D4BFD" w:rsidP="000E39D5">
              <w:pPr>
                <w:pStyle w:val="Fuzeile"/>
                <w:rPr>
                  <w:rFonts w:cs="Arial"/>
                  <w:szCs w:val="16"/>
                </w:rPr>
              </w:pPr>
              <w:proofErr w:type="spellStart"/>
              <w:r w:rsidRPr="007047CA">
                <w:rPr>
                  <w:rFonts w:cs="Arial"/>
                  <w:szCs w:val="16"/>
                </w:rPr>
                <w:t>Klausenstrasse</w:t>
              </w:r>
              <w:proofErr w:type="spellEnd"/>
              <w:r w:rsidRPr="007047CA">
                <w:rPr>
                  <w:rFonts w:cs="Arial"/>
                  <w:szCs w:val="16"/>
                </w:rPr>
                <w:t xml:space="preserve"> 4</w:t>
              </w:r>
            </w:p>
          </w:tc>
        </w:sdtContent>
      </w:sdt>
      <w:tc>
        <w:tcPr>
          <w:tcW w:w="1701" w:type="dxa"/>
          <w:hideMark/>
        </w:tcPr>
        <w:p w14:paraId="6169DE45" w14:textId="77777777" w:rsidR="000E39D5" w:rsidRPr="007047CA" w:rsidRDefault="00895FFD" w:rsidP="000E39D5">
          <w:pPr>
            <w:pStyle w:val="Fuzeile"/>
            <w:rPr>
              <w:rFonts w:cs="Arial"/>
              <w:szCs w:val="16"/>
            </w:rPr>
          </w:pPr>
          <w:r w:rsidRPr="007047CA">
            <w:rPr>
              <w:rFonts w:cs="Arial"/>
              <w:szCs w:val="16"/>
            </w:rPr>
            <w:t>E-Mail:</w:t>
          </w:r>
        </w:p>
      </w:tc>
      <w:sdt>
        <w:sdtPr>
          <w:rPr>
            <w:rFonts w:cs="Arial"/>
            <w:szCs w:val="16"/>
          </w:rPr>
          <w:tag w:val="EMail"/>
          <w:id w:val="182716887"/>
          <w:dataBinding w:prefixMappings="xmlns:ns='http://schemas.officeatwork.com/CustomXMLPart'" w:xpath="/ns:officeatwork/ns:EMail" w:storeItemID="{449B45FC-8755-4360-A7E8-6A1DA88E2CF0}"/>
          <w:text w:multiLine="1"/>
        </w:sdtPr>
        <w:sdtEndPr/>
        <w:sdtContent>
          <w:tc>
            <w:tcPr>
              <w:tcW w:w="2693" w:type="dxa"/>
            </w:tcPr>
            <w:p w14:paraId="3580DAF4" w14:textId="41D672E5" w:rsidR="000E39D5" w:rsidRPr="007047CA" w:rsidRDefault="00B634E0" w:rsidP="000E39D5">
              <w:pPr>
                <w:pStyle w:val="Fuzeile"/>
                <w:rPr>
                  <w:rFonts w:cs="Arial"/>
                  <w:szCs w:val="16"/>
                </w:rPr>
              </w:pPr>
              <w:r>
                <w:rPr>
                  <w:rFonts w:cs="Arial"/>
                  <w:szCs w:val="16"/>
                </w:rPr>
                <w:t>planzer.beat</w:t>
              </w:r>
              <w:r w:rsidR="005D4BFD" w:rsidRPr="007047CA">
                <w:rPr>
                  <w:rFonts w:cs="Arial"/>
                  <w:szCs w:val="16"/>
                </w:rPr>
                <w:t>@ur.ch</w:t>
              </w:r>
            </w:p>
          </w:tc>
        </w:sdtContent>
      </w:sdt>
    </w:tr>
    <w:tr w:rsidR="000E39D5" w:rsidRPr="007047CA" w14:paraId="42B766BC" w14:textId="77777777" w:rsidTr="009B19A5">
      <w:sdt>
        <w:sdtPr>
          <w:rPr>
            <w:rFonts w:cs="Arial"/>
            <w:szCs w:val="16"/>
          </w:rPr>
          <w:tag w:val="Address2"/>
          <w:id w:val="-1349708888"/>
          <w:dataBinding w:prefixMappings="xmlns:ns='http://schemas.officeatwork.com/CustomXMLPart'" w:xpath="/ns:officeatwork/ns:Address2" w:storeItemID="{449B45FC-8755-4360-A7E8-6A1DA88E2CF0}"/>
          <w:text w:multiLine="1"/>
        </w:sdtPr>
        <w:sdtEndPr/>
        <w:sdtContent>
          <w:tc>
            <w:tcPr>
              <w:tcW w:w="4677" w:type="dxa"/>
              <w:hideMark/>
            </w:tcPr>
            <w:p w14:paraId="1898E721" w14:textId="257A9166" w:rsidR="000E39D5" w:rsidRPr="007047CA" w:rsidRDefault="005D4BFD" w:rsidP="00CA1D23">
              <w:pPr>
                <w:pStyle w:val="Fuzeile"/>
                <w:rPr>
                  <w:rFonts w:cs="Arial"/>
                  <w:szCs w:val="16"/>
                </w:rPr>
              </w:pPr>
              <w:r w:rsidRPr="007047CA">
                <w:rPr>
                  <w:rFonts w:cs="Arial"/>
                  <w:szCs w:val="16"/>
                </w:rPr>
                <w:t>6460 Altdorf</w:t>
              </w:r>
            </w:p>
          </w:tc>
        </w:sdtContent>
      </w:sdt>
      <w:tc>
        <w:tcPr>
          <w:tcW w:w="1701" w:type="dxa"/>
          <w:hideMark/>
        </w:tcPr>
        <w:p w14:paraId="3CE79915" w14:textId="77777777" w:rsidR="000E39D5" w:rsidRPr="007047CA" w:rsidRDefault="00895FFD" w:rsidP="000E39D5">
          <w:pPr>
            <w:pStyle w:val="Fuzeile"/>
            <w:rPr>
              <w:rFonts w:cs="Arial"/>
              <w:szCs w:val="16"/>
            </w:rPr>
          </w:pPr>
          <w:r w:rsidRPr="007047CA">
            <w:rPr>
              <w:rFonts w:cs="Arial"/>
              <w:szCs w:val="16"/>
            </w:rPr>
            <w:t>Internet:</w:t>
          </w:r>
        </w:p>
      </w:tc>
      <w:tc>
        <w:tcPr>
          <w:tcW w:w="2693" w:type="dxa"/>
        </w:tcPr>
        <w:p w14:paraId="1BE88808" w14:textId="327B7005" w:rsidR="000E39D5" w:rsidRPr="007047CA" w:rsidRDefault="00CF449C" w:rsidP="000E39D5">
          <w:pPr>
            <w:pStyle w:val="Fuzeile"/>
            <w:rPr>
              <w:rFonts w:cs="Arial"/>
              <w:szCs w:val="16"/>
            </w:rPr>
          </w:pPr>
          <w:sdt>
            <w:sdtPr>
              <w:rPr>
                <w:rFonts w:cs="Arial"/>
                <w:szCs w:val="16"/>
              </w:rPr>
              <w:tag w:val="Internet"/>
              <w:id w:val="334272974"/>
              <w:dataBinding w:prefixMappings="xmlns:ns='http://schemas.officeatwork.com/CustomXMLPart'" w:xpath="/ns:officeatwork/ns:Internet" w:storeItemID="{449B45FC-8755-4360-A7E8-6A1DA88E2CF0}"/>
              <w:text w:multiLine="1"/>
            </w:sdtPr>
            <w:sdtEndPr/>
            <w:sdtContent>
              <w:r w:rsidR="005D4BFD" w:rsidRPr="007047CA">
                <w:rPr>
                  <w:rFonts w:cs="Arial"/>
                  <w:szCs w:val="16"/>
                </w:rPr>
                <w:t>www.ur.ch/gsud</w:t>
              </w:r>
            </w:sdtContent>
          </w:sdt>
        </w:p>
      </w:tc>
    </w:tr>
  </w:tbl>
  <w:p w14:paraId="7121E048" w14:textId="2F9779A7" w:rsidR="004446AB" w:rsidRPr="007047CA" w:rsidRDefault="001F05F8" w:rsidP="001F05F8">
    <w:pPr>
      <w:pStyle w:val="Fuzeile"/>
      <w:tabs>
        <w:tab w:val="clear" w:pos="5046"/>
        <w:tab w:val="clear" w:pos="6634"/>
      </w:tabs>
    </w:pPr>
    <w:r w:rsidRPr="007047CA">
      <w:fldChar w:fldCharType="begin"/>
    </w:r>
    <w:r w:rsidRPr="007047CA">
      <w:instrText xml:space="preserve"> IF </w:instrText>
    </w:r>
    <w:r w:rsidRPr="007047CA">
      <w:fldChar w:fldCharType="begin"/>
    </w:r>
    <w:r w:rsidRPr="007047CA">
      <w:instrText xml:space="preserve"> DOCPROPERTY "CustomField.DropDownFusszeile"\*CHARFORMAT </w:instrText>
    </w:r>
    <w:r w:rsidRPr="007047CA">
      <w:fldChar w:fldCharType="end"/>
    </w:r>
    <w:r w:rsidRPr="007047CA">
      <w:instrText xml:space="preserve"> = "Filename" "</w:instrText>
    </w:r>
    <w:fldSimple w:instr=" FILENAME   \* MERGEFORMAT ">
      <w:r w:rsidRPr="007047CA">
        <w:rPr>
          <w:noProof/>
        </w:rPr>
        <w:instrText>Templ.dot</w:instrText>
      </w:r>
    </w:fldSimple>
    <w:r w:rsidRPr="007047CA">
      <w:rPr>
        <w:noProof/>
      </w:rPr>
      <w:instrText xml:space="preserve"> " "</w:instrText>
    </w:r>
    <w:r w:rsidRPr="007047CA">
      <w:instrText xml:space="preserve">" \* MERGEFORMAT </w:instrText>
    </w:r>
    <w:r w:rsidRPr="007047CA">
      <w:fldChar w:fldCharType="end"/>
    </w:r>
    <w:r w:rsidRPr="007047CA">
      <w:fldChar w:fldCharType="begin"/>
    </w:r>
    <w:r w:rsidRPr="007047CA">
      <w:instrText xml:space="preserve"> IF </w:instrText>
    </w:r>
    <w:r w:rsidRPr="007047CA">
      <w:fldChar w:fldCharType="begin"/>
    </w:r>
    <w:r w:rsidRPr="007047CA">
      <w:instrText xml:space="preserve"> DOCPROPERTY "CustomField.DropDownFusszeile"\*CHARFORMAT </w:instrText>
    </w:r>
    <w:r w:rsidRPr="007047CA">
      <w:fldChar w:fldCharType="end"/>
    </w:r>
    <w:r w:rsidRPr="007047CA">
      <w:instrText xml:space="preserve"> = "PathFilename" "</w:instrText>
    </w:r>
    <w:fldSimple w:instr=" FILENAME  \p  \* MERGEFORMAT ">
      <w:r w:rsidRPr="007047CA">
        <w:rPr>
          <w:noProof/>
        </w:rPr>
        <w:instrText>C:\Users\mmu\AppData\Local\Temp\officeatwork\temp0000\Templ.dot</w:instrText>
      </w:r>
    </w:fldSimple>
    <w:r w:rsidRPr="007047CA">
      <w:instrText xml:space="preserve">" "" \* MERGEFORMAT </w:instrText>
    </w:r>
    <w:r w:rsidRPr="007047CA"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B5730B8" w14:textId="77777777" w:rsidR="0063425A" w:rsidRDefault="0063425A">
    <w:pPr>
      <w:pStyle w:val="Fuzeile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661768E" w14:textId="77777777" w:rsidR="00B709DD" w:rsidRDefault="00B709DD" w:rsidP="00B709DD">
    <w:pPr>
      <w:pStyle w:val="zOawBlindzeile"/>
    </w:pPr>
    <w:r>
      <w:t> 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401D0FF0" w14:textId="77777777" w:rsidR="002923CA" w:rsidRPr="007047CA" w:rsidRDefault="002923CA" w:rsidP="00DA3FCE">
      <w:pPr>
        <w:spacing w:line="240" w:lineRule="auto"/>
      </w:pPr>
      <w:r w:rsidRPr="007047CA">
        <w:separator/>
      </w:r>
    </w:p>
  </w:footnote>
  <w:footnote w:type="continuationSeparator" w:id="0">
    <w:p w14:paraId="35B97D78" w14:textId="77777777" w:rsidR="002923CA" w:rsidRPr="007047CA" w:rsidRDefault="002923CA" w:rsidP="00DA3FCE">
      <w:pPr>
        <w:spacing w:line="240" w:lineRule="auto"/>
      </w:pPr>
      <w:r w:rsidRPr="007047CA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2C13B94" w14:textId="77777777" w:rsidR="0063425A" w:rsidRDefault="0063425A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F822859" w14:textId="77777777" w:rsidR="00B634E0" w:rsidRDefault="004E1BF4" w:rsidP="00B634E0">
    <w:r w:rsidRPr="007047CA">
      <w:t> </w:t>
    </w:r>
    <w:r w:rsidRPr="007047CA">
      <w:rPr>
        <w:noProof/>
        <w:lang w:eastAsia="de-CH"/>
      </w:rPr>
      <w:drawing>
        <wp:anchor distT="0" distB="0" distL="114300" distR="114300" simplePos="0" relativeHeight="251659264" behindDoc="1" locked="1" layoutInCell="1" allowOverlap="1" wp14:anchorId="1CE8EB8B" wp14:editId="2EA0E3D4">
          <wp:simplePos x="0" y="0"/>
          <wp:positionH relativeFrom="column">
            <wp:posOffset>1503680</wp:posOffset>
          </wp:positionH>
          <wp:positionV relativeFrom="paragraph">
            <wp:posOffset>-2540</wp:posOffset>
          </wp:positionV>
          <wp:extent cx="4048125" cy="1333500"/>
          <wp:effectExtent l="0" t="0" r="9525" b="0"/>
          <wp:wrapNone/>
          <wp:docPr id="4" name="1714ec45-1871-4a2a-96aa-2eba" hidden="1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" name="1714ec45-1871-4a2a-96aa-2eba" hidden="1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4048125" cy="1333500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  <w:r w:rsidRPr="007047CA">
      <w:t> </w:t>
    </w:r>
    <w:r w:rsidR="00B634E0">
      <w:rPr>
        <w:noProof/>
        <w:lang w:eastAsia="de-CH"/>
      </w:rPr>
      <w:drawing>
        <wp:anchor distT="0" distB="0" distL="114300" distR="114300" simplePos="0" relativeHeight="251662336" behindDoc="0" locked="0" layoutInCell="1" allowOverlap="1" wp14:anchorId="5A9708B6" wp14:editId="6F3619F0">
          <wp:simplePos x="0" y="0"/>
          <wp:positionH relativeFrom="column">
            <wp:posOffset>3764280</wp:posOffset>
          </wp:positionH>
          <wp:positionV relativeFrom="paragraph">
            <wp:posOffset>194945</wp:posOffset>
          </wp:positionV>
          <wp:extent cx="2118250" cy="703287"/>
          <wp:effectExtent l="0" t="0" r="0" b="1905"/>
          <wp:wrapNone/>
          <wp:docPr id="5" name="Grafik 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ugv_sw.jpg"/>
                  <pic:cNvPicPr/>
                </pic:nvPicPr>
                <pic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118250" cy="703287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  <w:p w14:paraId="4F52BA32" w14:textId="77777777" w:rsidR="00B634E0" w:rsidRDefault="00B634E0" w:rsidP="00B634E0"/>
  <w:p w14:paraId="33BDDE2A" w14:textId="77777777" w:rsidR="00B634E0" w:rsidRDefault="00B634E0" w:rsidP="00B634E0"/>
  <w:p w14:paraId="1600CE79" w14:textId="77777777" w:rsidR="00B634E0" w:rsidRDefault="00B634E0" w:rsidP="00B634E0">
    <w:r>
      <w:rPr>
        <w:noProof/>
        <w:lang w:eastAsia="de-CH"/>
      </w:rPr>
      <w:drawing>
        <wp:anchor distT="0" distB="0" distL="114300" distR="114300" simplePos="0" relativeHeight="251663360" behindDoc="0" locked="0" layoutInCell="1" allowOverlap="1" wp14:anchorId="098DF4A4" wp14:editId="25EEF326">
          <wp:simplePos x="0" y="0"/>
          <wp:positionH relativeFrom="column">
            <wp:posOffset>14606</wp:posOffset>
          </wp:positionH>
          <wp:positionV relativeFrom="paragraph">
            <wp:posOffset>-366652</wp:posOffset>
          </wp:positionV>
          <wp:extent cx="1213338" cy="521689"/>
          <wp:effectExtent l="0" t="0" r="6350" b="0"/>
          <wp:wrapNone/>
          <wp:docPr id="9" name="Grafik 9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9" name="KantonLogo SW.tif"/>
                  <pic:cNvPicPr/>
                </pic:nvPicPr>
                <pic:blipFill>
                  <a:blip r:embed="rId3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219147" cy="524187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  <w:p w14:paraId="37FDA9EF" w14:textId="77777777" w:rsidR="00B634E0" w:rsidRPr="00106DF0" w:rsidRDefault="00B634E0" w:rsidP="00B634E0">
    <w:pPr>
      <w:rPr>
        <w:sz w:val="24"/>
        <w:szCs w:val="24"/>
      </w:rPr>
    </w:pPr>
    <w:r w:rsidRPr="00106DF0">
      <w:rPr>
        <w:sz w:val="24"/>
        <w:szCs w:val="24"/>
      </w:rPr>
      <w:t>GESUNDHEITS-, SOZIAL-</w:t>
    </w:r>
    <w:r w:rsidRPr="00106DF0">
      <w:rPr>
        <w:sz w:val="24"/>
        <w:szCs w:val="24"/>
      </w:rPr>
      <w:tab/>
    </w:r>
    <w:r w:rsidRPr="00106DF0">
      <w:rPr>
        <w:sz w:val="24"/>
        <w:szCs w:val="24"/>
      </w:rPr>
      <w:tab/>
    </w:r>
    <w:r w:rsidRPr="00106DF0">
      <w:rPr>
        <w:sz w:val="24"/>
        <w:szCs w:val="24"/>
      </w:rPr>
      <w:tab/>
    </w:r>
    <w:r w:rsidRPr="00106DF0">
      <w:rPr>
        <w:sz w:val="24"/>
        <w:szCs w:val="24"/>
      </w:rPr>
      <w:tab/>
    </w:r>
    <w:r w:rsidRPr="00106DF0">
      <w:rPr>
        <w:sz w:val="24"/>
        <w:szCs w:val="24"/>
      </w:rPr>
      <w:br/>
      <w:t>UND UMWELTDIREKTION</w:t>
    </w:r>
  </w:p>
  <w:p w14:paraId="196D1596" w14:textId="77777777" w:rsidR="00B634E0" w:rsidRPr="00F132CC" w:rsidRDefault="00B634E0" w:rsidP="00B634E0">
    <w:pPr>
      <w:pStyle w:val="Kopfzeile"/>
    </w:pPr>
    <w:r w:rsidRPr="00106DF0">
      <w:rPr>
        <w:noProof/>
        <w:sz w:val="24"/>
        <w:szCs w:val="24"/>
        <w:lang w:eastAsia="de-CH"/>
      </w:rPr>
      <mc:AlternateContent>
        <mc:Choice Requires="wps">
          <w:drawing>
            <wp:anchor distT="0" distB="0" distL="114300" distR="114300" simplePos="0" relativeHeight="251661312" behindDoc="0" locked="0" layoutInCell="1" allowOverlap="1" wp14:anchorId="5AF2BBCA" wp14:editId="2D1B1D0F">
              <wp:simplePos x="0" y="0"/>
              <wp:positionH relativeFrom="margin">
                <wp:align>left</wp:align>
              </wp:positionH>
              <wp:positionV relativeFrom="paragraph">
                <wp:posOffset>38100</wp:posOffset>
              </wp:positionV>
              <wp:extent cx="5934075" cy="19050"/>
              <wp:effectExtent l="0" t="0" r="28575" b="19050"/>
              <wp:wrapNone/>
              <wp:docPr id="8" name="Gerader Verbinder 8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flipV="1">
                        <a:off x="0" y="0"/>
                        <a:ext cx="5934075" cy="19050"/>
                      </a:xfrm>
                      <a:prstGeom prst="line">
                        <a:avLst/>
                      </a:prstGeom>
                      <a:ln>
                        <a:solidFill>
                          <a:schemeClr val="tx1"/>
                        </a:solidFill>
                      </a:ln>
                    </wps:spPr>
                    <wps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</wp:anchor>
          </w:drawing>
        </mc:Choice>
        <mc:Fallback>
          <w:pict>
            <v:line w14:anchorId="4F720660" id="Gerader Verbinder 8" o:spid="_x0000_s1026" style="position:absolute;flip:y;z-index:251661312;visibility:visible;mso-wrap-style:square;mso-wrap-distance-left:9pt;mso-wrap-distance-top:0;mso-wrap-distance-right:9pt;mso-wrap-distance-bottom:0;mso-position-horizontal:left;mso-position-horizontal-relative:margin;mso-position-vertical:absolute;mso-position-vertical-relative:text" from="0,3pt" to="467.25pt,4.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HEOSrwAEAAOIDAAAOAAAAZHJzL2Uyb0RvYy54bWysU02P0zAQvSPxHyzfqdOFAhs13cOulguC&#10;FV93rzNuLNkeyzZN+u8ZO226AoQE4mJl7Hlv5r2ZbG8mZ9kBYjLoO75eNZyBV9gbv+/41y/3L95y&#10;lrL0vbTooeNHSPxm9/zZdgwtXOGAtofIiMSndgwdH3IOrRBJDeBkWmEAT48ao5OZwrgXfZQjsTsr&#10;rprmtRgx9iGigpTo9m5+5LvKrzWo/FHrBJnZjlNvuZ6xno/lFLutbPdRhsGoUxvyH7pw0ngqulDd&#10;ySzZ92h+oXJGRUyo80qhE6i1UVA1kJp185Oaz4MMULWQOSksNqX/R6s+HG79QyQbxpDaFB5iUTHp&#10;6Ji2JnyjmVZd1Cmbqm3HxTaYMlN0ubl++ap5s+FM0dv6utlUW8VMU+hCTPkdoGPlo+PW+KJKtvLw&#10;PmUqTannlHJtfTkTWtPfG2trUPYBbm1kB0mTzNO6TI5wT7IoKkhxEVK/8tHCzPoJNDM9NTxLqjt2&#10;4ZRKgc9nXuspu8A0dbAAm9r2H4Gn/AKFun9/A14QtTL6vICd8Rh/V/1ihZ7zzw7MuosFj9gf64ir&#10;NbRI1bnT0pdNfRpX+OXX3P0AAAD//wMAUEsDBBQABgAIAAAAIQATI1Ia3AAAAAQBAAAPAAAAZHJz&#10;L2Rvd25yZXYueG1sTI9BS8NAEIXvgv9hGcGb3Zhq0ZhNEaFFvDUWxNsmO8mGZmdDdpum/nrHkz3N&#10;G97w3jf5ena9mHAMnScF94sEBFLtTUetgv3n5u4JRIiajO49oYIzBlgX11e5zow/0Q6nMraCQyhk&#10;WoGNccikDLVFp8PCD0jsNX50OvI6ttKM+sThrpdpkqyk0x1xg9UDvlmsD+XRKdhUzfn7Z/v1njbb&#10;1B4+lvvdVCZK3d7Mry8gIs7x/xj+8BkdCmaq/JFMEL0CfiQqWPFg83n58AiiYpGALHJ5CV/8AgAA&#10;//8DAFBLAQItABQABgAIAAAAIQC2gziS/gAAAOEBAAATAAAAAAAAAAAAAAAAAAAAAABbQ29udGVu&#10;dF9UeXBlc10ueG1sUEsBAi0AFAAGAAgAAAAhADj9If/WAAAAlAEAAAsAAAAAAAAAAAAAAAAALwEA&#10;AF9yZWxzLy5yZWxzUEsBAi0AFAAGAAgAAAAhAAcQ5KvAAQAA4gMAAA4AAAAAAAAAAAAAAAAALgIA&#10;AGRycy9lMm9Eb2MueG1sUEsBAi0AFAAGAAgAAAAhABMjUhrcAAAABAEAAA8AAAAAAAAAAAAAAAAA&#10;GgQAAGRycy9kb3ducmV2LnhtbFBLBQYAAAAABAAEAPMAAAAjBQAAAAA=&#10;" strokecolor="black [3213]">
              <w10:wrap anchorx="margin"/>
            </v:line>
          </w:pict>
        </mc:Fallback>
      </mc:AlternateContent>
    </w:r>
  </w:p>
  <w:p w14:paraId="5227024A" w14:textId="08E1D437" w:rsidR="004E1BF4" w:rsidRPr="007047CA" w:rsidRDefault="004E1BF4" w:rsidP="005D4BFD">
    <w:pPr>
      <w:pStyle w:val="zOawBlindzeile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82C91FE" w14:textId="77777777" w:rsidR="0063425A" w:rsidRDefault="0063425A">
    <w:pPr>
      <w:pStyle w:val="Kopfzeile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01853B9" w14:textId="77777777" w:rsidR="00B709DD" w:rsidRDefault="004C3751" w:rsidP="004C3751">
    <w:pPr>
      <w:pStyle w:val="Kopfzeile"/>
      <w:tabs>
        <w:tab w:val="clear" w:pos="6634"/>
        <w:tab w:val="right" w:pos="9072"/>
      </w:tabs>
      <w:ind w:right="-1"/>
    </w:pPr>
    <w:r>
      <w:tab/>
    </w:r>
    <w:r>
      <w:fldChar w:fldCharType="begin"/>
    </w:r>
    <w:r>
      <w:instrText xml:space="preserve"> PAGE  \* Arabic  \* MERGEFORMAT </w:instrText>
    </w:r>
    <w:r>
      <w:fldChar w:fldCharType="separate"/>
    </w:r>
    <w:r w:rsidR="00E432B7">
      <w:rPr>
        <w:noProof/>
      </w:rPr>
      <w:t>1</w:t>
    </w:r>
    <w:r>
      <w:fldChar w:fldCharType="end"/>
    </w:r>
  </w:p>
  <w:p w14:paraId="6050A3F1" w14:textId="77777777" w:rsidR="00B709DD" w:rsidRPr="00B709DD" w:rsidRDefault="00B709DD" w:rsidP="00B709DD">
    <w:pPr>
      <w:pStyle w:val="zOawBlindzeile"/>
    </w:pPr>
    <w:r>
      <w:t> 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89"/>
    <w:multiLevelType w:val="singleLevel"/>
    <w:tmpl w:val="B218F8EE"/>
    <w:lvl w:ilvl="0">
      <w:start w:val="1"/>
      <w:numFmt w:val="bullet"/>
      <w:pStyle w:val="Aufzhlungszeichen"/>
      <w:lvlText w:val=""/>
      <w:lvlJc w:val="left"/>
      <w:pPr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0A494237"/>
    <w:multiLevelType w:val="hybridMultilevel"/>
    <w:tmpl w:val="16CE4BEE"/>
    <w:lvl w:ilvl="0" w:tplc="E41EDECC">
      <w:start w:val="1"/>
      <w:numFmt w:val="decimal"/>
      <w:lvlText w:val="%1"/>
      <w:lvlJc w:val="left"/>
      <w:pPr>
        <w:ind w:left="360" w:hanging="360"/>
      </w:pPr>
    </w:lvl>
    <w:lvl w:ilvl="1" w:tplc="08070019">
      <w:start w:val="1"/>
      <w:numFmt w:val="lowerLetter"/>
      <w:lvlText w:val="%2."/>
      <w:lvlJc w:val="left"/>
      <w:pPr>
        <w:ind w:left="1080" w:hanging="360"/>
      </w:pPr>
    </w:lvl>
    <w:lvl w:ilvl="2" w:tplc="0807001B">
      <w:start w:val="1"/>
      <w:numFmt w:val="lowerRoman"/>
      <w:lvlText w:val="%3."/>
      <w:lvlJc w:val="right"/>
      <w:pPr>
        <w:ind w:left="1800" w:hanging="180"/>
      </w:pPr>
    </w:lvl>
    <w:lvl w:ilvl="3" w:tplc="0807000F">
      <w:start w:val="1"/>
      <w:numFmt w:val="decimal"/>
      <w:lvlText w:val="%4."/>
      <w:lvlJc w:val="left"/>
      <w:pPr>
        <w:ind w:left="2520" w:hanging="360"/>
      </w:pPr>
    </w:lvl>
    <w:lvl w:ilvl="4" w:tplc="08070019">
      <w:start w:val="1"/>
      <w:numFmt w:val="lowerLetter"/>
      <w:lvlText w:val="%5."/>
      <w:lvlJc w:val="left"/>
      <w:pPr>
        <w:ind w:left="3240" w:hanging="360"/>
      </w:pPr>
    </w:lvl>
    <w:lvl w:ilvl="5" w:tplc="0807001B">
      <w:start w:val="1"/>
      <w:numFmt w:val="lowerRoman"/>
      <w:lvlText w:val="%6."/>
      <w:lvlJc w:val="right"/>
      <w:pPr>
        <w:ind w:left="3960" w:hanging="180"/>
      </w:pPr>
    </w:lvl>
    <w:lvl w:ilvl="6" w:tplc="0807000F">
      <w:start w:val="1"/>
      <w:numFmt w:val="decimal"/>
      <w:lvlText w:val="%7."/>
      <w:lvlJc w:val="left"/>
      <w:pPr>
        <w:ind w:left="4680" w:hanging="360"/>
      </w:pPr>
    </w:lvl>
    <w:lvl w:ilvl="7" w:tplc="08070019">
      <w:start w:val="1"/>
      <w:numFmt w:val="lowerLetter"/>
      <w:lvlText w:val="%8."/>
      <w:lvlJc w:val="left"/>
      <w:pPr>
        <w:ind w:left="5400" w:hanging="360"/>
      </w:pPr>
    </w:lvl>
    <w:lvl w:ilvl="8" w:tplc="0807001B">
      <w:start w:val="1"/>
      <w:numFmt w:val="lowerRoman"/>
      <w:lvlText w:val="%9."/>
      <w:lvlJc w:val="right"/>
      <w:pPr>
        <w:ind w:left="6120" w:hanging="180"/>
      </w:pPr>
    </w:lvl>
  </w:abstractNum>
  <w:abstractNum w:abstractNumId="2" w15:restartNumberingAfterBreak="0">
    <w:nsid w:val="123936C7"/>
    <w:multiLevelType w:val="multilevel"/>
    <w:tmpl w:val="F864C7FA"/>
    <w:lvl w:ilvl="0">
      <w:start w:val="1"/>
      <w:numFmt w:val="bullet"/>
      <w:pStyle w:val="AufzhlungSymbol"/>
      <w:lvlText w:val="-"/>
      <w:lvlJc w:val="left"/>
      <w:pPr>
        <w:ind w:left="360" w:hanging="360"/>
      </w:pPr>
      <w:rPr>
        <w:rFonts w:ascii="Calibri" w:hAnsi="Calibri" w:hint="default"/>
        <w:b w:val="0"/>
        <w:i w:val="0"/>
        <w:sz w:val="22"/>
      </w:rPr>
    </w:lvl>
    <w:lvl w:ilvl="1">
      <w:start w:val="1"/>
      <w:numFmt w:val="bullet"/>
      <w:lvlText w:val="-"/>
      <w:lvlJc w:val="left"/>
      <w:pPr>
        <w:ind w:left="850" w:hanging="425"/>
      </w:pPr>
      <w:rPr>
        <w:rFonts w:ascii="Frutiger LT 45 Light" w:hAnsi="Frutiger LT 45 Light" w:hint="default"/>
      </w:rPr>
    </w:lvl>
    <w:lvl w:ilvl="2">
      <w:start w:val="1"/>
      <w:numFmt w:val="bullet"/>
      <w:lvlText w:val="-"/>
      <w:lvlJc w:val="left"/>
      <w:pPr>
        <w:ind w:left="1275" w:hanging="425"/>
      </w:pPr>
      <w:rPr>
        <w:rFonts w:ascii="Frutiger LT 45 Light" w:hAnsi="Frutiger LT 45 Light" w:hint="default"/>
      </w:rPr>
    </w:lvl>
    <w:lvl w:ilvl="3">
      <w:start w:val="1"/>
      <w:numFmt w:val="bullet"/>
      <w:lvlText w:val="-"/>
      <w:lvlJc w:val="left"/>
      <w:pPr>
        <w:ind w:left="1700" w:hanging="425"/>
      </w:pPr>
      <w:rPr>
        <w:rFonts w:ascii="Frutiger LT 45 Light" w:hAnsi="Frutiger LT 45 Light" w:hint="default"/>
      </w:rPr>
    </w:lvl>
    <w:lvl w:ilvl="4">
      <w:start w:val="1"/>
      <w:numFmt w:val="bullet"/>
      <w:lvlText w:val="-"/>
      <w:lvlJc w:val="left"/>
      <w:pPr>
        <w:ind w:left="2125" w:hanging="425"/>
      </w:pPr>
      <w:rPr>
        <w:rFonts w:ascii="Frutiger LT 45 Light" w:hAnsi="Frutiger LT 45 Light" w:hint="default"/>
      </w:rPr>
    </w:lvl>
    <w:lvl w:ilvl="5">
      <w:start w:val="1"/>
      <w:numFmt w:val="bullet"/>
      <w:lvlText w:val="-"/>
      <w:lvlJc w:val="left"/>
      <w:pPr>
        <w:ind w:left="2550" w:hanging="425"/>
      </w:pPr>
      <w:rPr>
        <w:rFonts w:ascii="Frutiger LT 45 Light" w:hAnsi="Frutiger LT 45 Light" w:hint="default"/>
      </w:rPr>
    </w:lvl>
    <w:lvl w:ilvl="6">
      <w:start w:val="1"/>
      <w:numFmt w:val="bullet"/>
      <w:lvlText w:val="-"/>
      <w:lvlJc w:val="left"/>
      <w:pPr>
        <w:ind w:left="2975" w:hanging="425"/>
      </w:pPr>
      <w:rPr>
        <w:rFonts w:ascii="Frutiger LT 45 Light" w:hAnsi="Frutiger LT 45 Light" w:hint="default"/>
      </w:rPr>
    </w:lvl>
    <w:lvl w:ilvl="7">
      <w:start w:val="1"/>
      <w:numFmt w:val="bullet"/>
      <w:lvlText w:val="-"/>
      <w:lvlJc w:val="left"/>
      <w:pPr>
        <w:ind w:left="3400" w:hanging="425"/>
      </w:pPr>
      <w:rPr>
        <w:rFonts w:ascii="Frutiger LT 45 Light" w:hAnsi="Frutiger LT 45 Light" w:hint="default"/>
      </w:rPr>
    </w:lvl>
    <w:lvl w:ilvl="8">
      <w:start w:val="1"/>
      <w:numFmt w:val="bullet"/>
      <w:lvlText w:val="-"/>
      <w:lvlJc w:val="left"/>
      <w:pPr>
        <w:ind w:left="3825" w:hanging="425"/>
      </w:pPr>
      <w:rPr>
        <w:rFonts w:ascii="Frutiger LT 45 Light" w:hAnsi="Frutiger LT 45 Light" w:hint="default"/>
      </w:rPr>
    </w:lvl>
  </w:abstractNum>
  <w:abstractNum w:abstractNumId="3" w15:restartNumberingAfterBreak="0">
    <w:nsid w:val="18494C48"/>
    <w:multiLevelType w:val="hybridMultilevel"/>
    <w:tmpl w:val="AA7CD7F6"/>
    <w:lvl w:ilvl="0" w:tplc="798E9C4E">
      <w:start w:val="1"/>
      <w:numFmt w:val="decimal"/>
      <w:lvlText w:val="%1."/>
      <w:lvlJc w:val="left"/>
      <w:pPr>
        <w:ind w:left="720" w:hanging="360"/>
      </w:pPr>
      <w:rPr>
        <w:rFonts w:hint="default"/>
        <w:sz w:val="22"/>
        <w:szCs w:val="22"/>
      </w:r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258A6737"/>
    <w:multiLevelType w:val="hybridMultilevel"/>
    <w:tmpl w:val="AA7CD7F6"/>
    <w:lvl w:ilvl="0" w:tplc="FFFFFFFF">
      <w:start w:val="1"/>
      <w:numFmt w:val="decimal"/>
      <w:lvlText w:val="%1."/>
      <w:lvlJc w:val="left"/>
      <w:pPr>
        <w:ind w:left="720" w:hanging="360"/>
      </w:pPr>
      <w:rPr>
        <w:rFonts w:hint="default"/>
        <w:sz w:val="22"/>
        <w:szCs w:val="22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48EA77DD"/>
    <w:multiLevelType w:val="multilevel"/>
    <w:tmpl w:val="B80E9BD0"/>
    <w:lvl w:ilvl="0">
      <w:start w:val="1"/>
      <w:numFmt w:val="lowerLetter"/>
      <w:pStyle w:val="AufzaehlungAB"/>
      <w:lvlText w:val="%1)"/>
      <w:lvlJc w:val="left"/>
      <w:pPr>
        <w:ind w:left="357" w:hanging="357"/>
      </w:pPr>
      <w:rPr>
        <w:rFonts w:hint="default"/>
      </w:rPr>
    </w:lvl>
    <w:lvl w:ilvl="1">
      <w:start w:val="1"/>
      <w:numFmt w:val="lowerLetter"/>
      <w:lvlText w:val="%2)"/>
      <w:lvlJc w:val="left"/>
      <w:pPr>
        <w:ind w:left="714" w:hanging="357"/>
      </w:pPr>
      <w:rPr>
        <w:rFonts w:hint="default"/>
      </w:rPr>
    </w:lvl>
    <w:lvl w:ilvl="2">
      <w:start w:val="1"/>
      <w:numFmt w:val="lowerLetter"/>
      <w:lvlText w:val="%3)"/>
      <w:lvlJc w:val="left"/>
      <w:pPr>
        <w:ind w:left="1071" w:hanging="357"/>
      </w:pPr>
      <w:rPr>
        <w:rFonts w:hint="default"/>
      </w:rPr>
    </w:lvl>
    <w:lvl w:ilvl="3">
      <w:start w:val="1"/>
      <w:numFmt w:val="lowerLetter"/>
      <w:lvlText w:val="%4)"/>
      <w:lvlJc w:val="left"/>
      <w:pPr>
        <w:ind w:left="1428" w:hanging="357"/>
      </w:pPr>
      <w:rPr>
        <w:rFonts w:hint="default"/>
      </w:rPr>
    </w:lvl>
    <w:lvl w:ilvl="4">
      <w:start w:val="1"/>
      <w:numFmt w:val="lowerLetter"/>
      <w:lvlText w:val="%5)"/>
      <w:lvlJc w:val="left"/>
      <w:pPr>
        <w:ind w:left="1785" w:hanging="357"/>
      </w:pPr>
      <w:rPr>
        <w:rFonts w:hint="default"/>
      </w:rPr>
    </w:lvl>
    <w:lvl w:ilvl="5">
      <w:start w:val="1"/>
      <w:numFmt w:val="lowerLetter"/>
      <w:lvlText w:val="%6)"/>
      <w:lvlJc w:val="left"/>
      <w:pPr>
        <w:ind w:left="2142" w:hanging="357"/>
      </w:pPr>
      <w:rPr>
        <w:rFonts w:hint="default"/>
      </w:rPr>
    </w:lvl>
    <w:lvl w:ilvl="6">
      <w:start w:val="1"/>
      <w:numFmt w:val="lowerLetter"/>
      <w:lvlText w:val="%7)"/>
      <w:lvlJc w:val="left"/>
      <w:pPr>
        <w:ind w:left="2499" w:hanging="357"/>
      </w:pPr>
      <w:rPr>
        <w:rFonts w:hint="default"/>
      </w:rPr>
    </w:lvl>
    <w:lvl w:ilvl="7">
      <w:start w:val="1"/>
      <w:numFmt w:val="lowerLetter"/>
      <w:lvlText w:val="%8)"/>
      <w:lvlJc w:val="left"/>
      <w:pPr>
        <w:ind w:left="2856" w:hanging="357"/>
      </w:pPr>
      <w:rPr>
        <w:rFonts w:hint="default"/>
      </w:rPr>
    </w:lvl>
    <w:lvl w:ilvl="8">
      <w:start w:val="1"/>
      <w:numFmt w:val="lowerLetter"/>
      <w:lvlText w:val="%9)"/>
      <w:lvlJc w:val="left"/>
      <w:pPr>
        <w:ind w:left="3213" w:hanging="357"/>
      </w:pPr>
      <w:rPr>
        <w:rFonts w:hint="default"/>
      </w:rPr>
    </w:lvl>
  </w:abstractNum>
  <w:abstractNum w:abstractNumId="6" w15:restartNumberingAfterBreak="0">
    <w:nsid w:val="4C647043"/>
    <w:multiLevelType w:val="multilevel"/>
    <w:tmpl w:val="C26AD690"/>
    <w:lvl w:ilvl="0">
      <w:start w:val="1"/>
      <w:numFmt w:val="decimal"/>
      <w:pStyle w:val="Aufzhlungnum"/>
      <w:lvlText w:val="%1."/>
      <w:lvlJc w:val="left"/>
      <w:pPr>
        <w:ind w:left="360" w:hanging="360"/>
      </w:pPr>
      <w:rPr>
        <w:rFonts w:ascii="Calibri" w:hAnsi="Calibri" w:hint="default"/>
        <w:b w:val="0"/>
        <w:i w:val="0"/>
        <w:sz w:val="22"/>
      </w:rPr>
    </w:lvl>
    <w:lvl w:ilvl="1">
      <w:start w:val="1"/>
      <w:numFmt w:val="decimal"/>
      <w:lvlText w:val="%1.%2."/>
      <w:lvlJc w:val="left"/>
      <w:pPr>
        <w:ind w:left="850" w:hanging="425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275" w:hanging="425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00" w:hanging="425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2125" w:hanging="425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2550" w:hanging="425"/>
      </w:pPr>
      <w:rPr>
        <w:rFonts w:hint="default"/>
      </w:rPr>
    </w:lvl>
    <w:lvl w:ilvl="6">
      <w:start w:val="1"/>
      <w:numFmt w:val="lowerLetter"/>
      <w:lvlText w:val="%7."/>
      <w:lvlJc w:val="left"/>
      <w:pPr>
        <w:ind w:left="2975" w:hanging="425"/>
      </w:pPr>
      <w:rPr>
        <w:rFonts w:hint="default"/>
      </w:rPr>
    </w:lvl>
    <w:lvl w:ilvl="7">
      <w:start w:val="1"/>
      <w:numFmt w:val="lowerRoman"/>
      <w:lvlText w:val="%8."/>
      <w:lvlJc w:val="left"/>
      <w:pPr>
        <w:ind w:left="3400" w:hanging="425"/>
      </w:pPr>
      <w:rPr>
        <w:rFonts w:hint="default"/>
      </w:rPr>
    </w:lvl>
    <w:lvl w:ilvl="8">
      <w:start w:val="1"/>
      <w:numFmt w:val="lowerLetter"/>
      <w:lvlText w:val="%9."/>
      <w:lvlJc w:val="left"/>
      <w:pPr>
        <w:ind w:left="3825" w:hanging="425"/>
      </w:pPr>
      <w:rPr>
        <w:rFonts w:hint="default"/>
      </w:rPr>
    </w:lvl>
  </w:abstractNum>
  <w:abstractNum w:abstractNumId="7" w15:restartNumberingAfterBreak="0">
    <w:nsid w:val="50354F43"/>
    <w:multiLevelType w:val="hybridMultilevel"/>
    <w:tmpl w:val="5162739A"/>
    <w:lvl w:ilvl="0" w:tplc="B82E7178">
      <w:start w:val="1"/>
      <w:numFmt w:val="bullet"/>
      <w:lvlText w:val="-"/>
      <w:lvlJc w:val="left"/>
      <w:pPr>
        <w:ind w:left="720" w:hanging="360"/>
      </w:pPr>
      <w:rPr>
        <w:rFonts w:ascii="Frutiger LT 45 Light" w:hAnsi="Frutiger LT 45 Light" w:hint="default"/>
        <w:b w:val="0"/>
        <w:i w:val="0"/>
        <w:sz w:val="22"/>
      </w:rPr>
    </w:lvl>
    <w:lvl w:ilvl="1" w:tplc="0807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6846222B"/>
    <w:multiLevelType w:val="multilevel"/>
    <w:tmpl w:val="BE6EFC4C"/>
    <w:lvl w:ilvl="0">
      <w:start w:val="1"/>
      <w:numFmt w:val="decimal"/>
      <w:pStyle w:val="AuzhlungmitZahlen1"/>
      <w:lvlText w:val="%1."/>
      <w:lvlJc w:val="left"/>
      <w:pPr>
        <w:tabs>
          <w:tab w:val="num" w:pos="357"/>
        </w:tabs>
        <w:ind w:left="360" w:hanging="360"/>
      </w:pPr>
      <w:rPr>
        <w:rFonts w:ascii="Calibri" w:hAnsi="Calibri" w:hint="default"/>
        <w:b w:val="0"/>
        <w:i w:val="0"/>
        <w:sz w:val="22"/>
      </w:rPr>
    </w:lvl>
    <w:lvl w:ilvl="1">
      <w:start w:val="1"/>
      <w:numFmt w:val="lowerLetter"/>
      <w:lvlText w:val="%2."/>
      <w:lvlJc w:val="left"/>
      <w:pPr>
        <w:tabs>
          <w:tab w:val="num" w:pos="714"/>
        </w:tabs>
        <w:ind w:left="714" w:hanging="357"/>
      </w:pPr>
      <w:rPr>
        <w:rFonts w:hint="default"/>
      </w:rPr>
    </w:lvl>
    <w:lvl w:ilvl="2">
      <w:start w:val="1"/>
      <w:numFmt w:val="lowerRoman"/>
      <w:lvlText w:val="%3."/>
      <w:lvlJc w:val="left"/>
      <w:pPr>
        <w:tabs>
          <w:tab w:val="num" w:pos="1072"/>
        </w:tabs>
        <w:ind w:left="1072" w:hanging="358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9" w15:restartNumberingAfterBreak="0">
    <w:nsid w:val="6D1A4FD1"/>
    <w:multiLevelType w:val="hybridMultilevel"/>
    <w:tmpl w:val="8D86E4A0"/>
    <w:lvl w:ilvl="0" w:tplc="1FD8E736">
      <w:start w:val="1"/>
      <w:numFmt w:val="upperLetter"/>
      <w:lvlText w:val="%1."/>
      <w:lvlJc w:val="left"/>
      <w:pPr>
        <w:ind w:left="720" w:hanging="360"/>
      </w:pPr>
      <w:rPr>
        <w:rFonts w:hint="default"/>
      </w:r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7A2B1505"/>
    <w:multiLevelType w:val="multilevel"/>
    <w:tmpl w:val="302A31BC"/>
    <w:lvl w:ilvl="0">
      <w:start w:val="1"/>
      <w:numFmt w:val="decimal"/>
      <w:pStyle w:val="berschrift1"/>
      <w:lvlText w:val="%1"/>
      <w:lvlJc w:val="left"/>
      <w:pPr>
        <w:ind w:left="-1625" w:hanging="360"/>
      </w:pPr>
      <w:rPr>
        <w:rFonts w:hint="default"/>
      </w:rPr>
    </w:lvl>
    <w:lvl w:ilvl="1">
      <w:start w:val="1"/>
      <w:numFmt w:val="decimal"/>
      <w:pStyle w:val="berschrift2"/>
      <w:lvlText w:val="%1.%2"/>
      <w:lvlJc w:val="left"/>
      <w:pPr>
        <w:ind w:left="576" w:hanging="576"/>
      </w:pPr>
      <w:rPr>
        <w:color w:val="auto"/>
      </w:rPr>
    </w:lvl>
    <w:lvl w:ilvl="2">
      <w:start w:val="1"/>
      <w:numFmt w:val="decimal"/>
      <w:pStyle w:val="berschrift3"/>
      <w:lvlText w:val="%1.%2.%3"/>
      <w:lvlJc w:val="left"/>
      <w:pPr>
        <w:ind w:left="720" w:hanging="720"/>
      </w:pPr>
    </w:lvl>
    <w:lvl w:ilvl="3">
      <w:start w:val="1"/>
      <w:numFmt w:val="decimal"/>
      <w:pStyle w:val="berschrift4"/>
      <w:lvlText w:val="%1.%2.%3.%4"/>
      <w:lvlJc w:val="left"/>
      <w:pPr>
        <w:ind w:left="864" w:hanging="864"/>
      </w:pPr>
      <w:rPr>
        <w:b/>
        <w:bCs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vanish w:val="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4">
      <w:start w:val="1"/>
      <w:numFmt w:val="decimal"/>
      <w:pStyle w:val="berschrift5"/>
      <w:lvlText w:val="%1.%2.%3.%4.%5"/>
      <w:lvlJc w:val="left"/>
      <w:pPr>
        <w:ind w:left="1008" w:hanging="1008"/>
      </w:pPr>
    </w:lvl>
    <w:lvl w:ilvl="5">
      <w:start w:val="1"/>
      <w:numFmt w:val="decimal"/>
      <w:pStyle w:val="berschrift6"/>
      <w:lvlText w:val="%1.%2.%3.%4.%5.%6"/>
      <w:lvlJc w:val="left"/>
      <w:pPr>
        <w:ind w:left="1152" w:hanging="1152"/>
      </w:pPr>
    </w:lvl>
    <w:lvl w:ilvl="6">
      <w:start w:val="1"/>
      <w:numFmt w:val="decimal"/>
      <w:pStyle w:val="berschrift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berschrift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berschrift9"/>
      <w:lvlText w:val="%1.%2.%3.%4.%5.%6.%7.%8.%9"/>
      <w:lvlJc w:val="left"/>
      <w:pPr>
        <w:ind w:left="1584" w:hanging="1584"/>
      </w:pPr>
    </w:lvl>
  </w:abstractNum>
  <w:num w:numId="1" w16cid:durableId="1615556862">
    <w:abstractNumId w:val="6"/>
  </w:num>
  <w:num w:numId="2" w16cid:durableId="2057969997">
    <w:abstractNumId w:val="7"/>
  </w:num>
  <w:num w:numId="3" w16cid:durableId="806895667">
    <w:abstractNumId w:val="2"/>
  </w:num>
  <w:num w:numId="4" w16cid:durableId="570505039">
    <w:abstractNumId w:val="10"/>
  </w:num>
  <w:num w:numId="5" w16cid:durableId="1864395865">
    <w:abstractNumId w:val="10"/>
  </w:num>
  <w:num w:numId="6" w16cid:durableId="463423460">
    <w:abstractNumId w:val="10"/>
  </w:num>
  <w:num w:numId="7" w16cid:durableId="1998412208">
    <w:abstractNumId w:val="10"/>
  </w:num>
  <w:num w:numId="8" w16cid:durableId="358316173">
    <w:abstractNumId w:val="10"/>
  </w:num>
  <w:num w:numId="9" w16cid:durableId="804928046">
    <w:abstractNumId w:val="10"/>
  </w:num>
  <w:num w:numId="10" w16cid:durableId="170730324">
    <w:abstractNumId w:val="10"/>
  </w:num>
  <w:num w:numId="11" w16cid:durableId="565528705">
    <w:abstractNumId w:val="10"/>
  </w:num>
  <w:num w:numId="12" w16cid:durableId="2142262896">
    <w:abstractNumId w:val="10"/>
  </w:num>
  <w:num w:numId="13" w16cid:durableId="1939171042">
    <w:abstractNumId w:val="10"/>
  </w:num>
  <w:num w:numId="14" w16cid:durableId="936209234">
    <w:abstractNumId w:val="10"/>
  </w:num>
  <w:num w:numId="15" w16cid:durableId="1983999956">
    <w:abstractNumId w:val="10"/>
  </w:num>
  <w:num w:numId="16" w16cid:durableId="1404448706">
    <w:abstractNumId w:val="10"/>
  </w:num>
  <w:num w:numId="17" w16cid:durableId="1789818086">
    <w:abstractNumId w:val="10"/>
  </w:num>
  <w:num w:numId="18" w16cid:durableId="1227691104">
    <w:abstractNumId w:val="10"/>
  </w:num>
  <w:num w:numId="19" w16cid:durableId="99112643">
    <w:abstractNumId w:val="10"/>
  </w:num>
  <w:num w:numId="20" w16cid:durableId="629826817">
    <w:abstractNumId w:val="10"/>
  </w:num>
  <w:num w:numId="21" w16cid:durableId="458767276">
    <w:abstractNumId w:val="10"/>
  </w:num>
  <w:num w:numId="22" w16cid:durableId="1816408848">
    <w:abstractNumId w:val="6"/>
  </w:num>
  <w:num w:numId="23" w16cid:durableId="296112228">
    <w:abstractNumId w:val="2"/>
  </w:num>
  <w:num w:numId="24" w16cid:durableId="105542726">
    <w:abstractNumId w:val="6"/>
  </w:num>
  <w:num w:numId="25" w16cid:durableId="2109962244">
    <w:abstractNumId w:val="2"/>
  </w:num>
  <w:num w:numId="26" w16cid:durableId="202596630">
    <w:abstractNumId w:val="6"/>
  </w:num>
  <w:num w:numId="27" w16cid:durableId="301228253">
    <w:abstractNumId w:val="2"/>
  </w:num>
  <w:num w:numId="28" w16cid:durableId="7214957">
    <w:abstractNumId w:val="5"/>
  </w:num>
  <w:num w:numId="29" w16cid:durableId="2145274475">
    <w:abstractNumId w:val="0"/>
  </w:num>
  <w:num w:numId="30" w16cid:durableId="1037899798">
    <w:abstractNumId w:val="0"/>
  </w:num>
  <w:num w:numId="31" w16cid:durableId="258220155">
    <w:abstractNumId w:val="10"/>
  </w:num>
  <w:num w:numId="32" w16cid:durableId="1729374328">
    <w:abstractNumId w:val="10"/>
  </w:num>
  <w:num w:numId="33" w16cid:durableId="805002573">
    <w:abstractNumId w:val="10"/>
  </w:num>
  <w:num w:numId="34" w16cid:durableId="1558398264">
    <w:abstractNumId w:val="10"/>
  </w:num>
  <w:num w:numId="35" w16cid:durableId="922488128">
    <w:abstractNumId w:val="8"/>
  </w:num>
  <w:num w:numId="36" w16cid:durableId="1230263848">
    <w:abstractNumId w:val="9"/>
  </w:num>
  <w:num w:numId="37" w16cid:durableId="415055412">
    <w:abstractNumId w:val="3"/>
  </w:num>
  <w:num w:numId="38" w16cid:durableId="1468232384">
    <w:abstractNumId w:val="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9" w16cid:durableId="453868277">
    <w:abstractNumId w:val="1"/>
  </w:num>
  <w:num w:numId="40" w16cid:durableId="177440272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90"/>
  <w:proofState w:spelling="clean" w:grammar="clean"/>
  <w:stylePaneFormatFilter w:val="1021" w:allStyles="1" w:customStyles="0" w:latentStyles="0" w:stylesInUse="0" w:headingStyles="1" w:numberingStyles="0" w:tableStyles="0" w:directFormattingOnRuns="0" w:directFormattingOnParagraphs="0" w:directFormattingOnNumbering="0" w:directFormattingOnTables="0" w:clearFormatting="1" w:top3HeadingStyles="0" w:visibleStyles="0" w:alternateStyleNames="0"/>
  <w:defaultTabStop w:val="708"/>
  <w:autoHyphenation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OawAttachedTemplate" w:val="FormularMitAbsender.ows"/>
    <w:docVar w:name="OawBuiltInDocProps" w:val="&lt;OawBuiltInDocProps&gt;&lt;default profileUID=&quot;0&quot;&gt;&lt;word&gt;&lt;author&gt;&lt;/author&gt;&lt;manager&gt;&lt;/manager&gt;&lt;category&gt;&lt;/category&gt;&lt;keywords&gt;&lt;/keywords&gt;&lt;comments&gt;&lt;/comments&gt;&lt;hyperlinkBase&gt;&lt;/hyperlinkBase&gt;&lt;contentType&gt;&lt;/contentType&gt;&lt;contentStatus&gt;&lt;/contentStatus&gt;&lt;language&gt;&lt;/language&gt;&lt;documentVersion&gt;&lt;/documentVersion&gt;&lt;fileName&gt;&lt;/fileName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word&gt;&lt;PDF&gt;&lt;author&gt;&lt;/author&gt;&lt;manager&gt;&lt;/manager&gt;&lt;category&gt;&lt;/category&gt;&lt;keywords&gt;&lt;/keywords&gt;&lt;comments&gt;&lt;/comments&gt;&lt;hyperlinkBase&gt;&lt;/hyperlinkBase&gt;&lt;contentType&gt;&lt;/contentType&gt;&lt;contentStatus&gt;&lt;/contentStatus&gt;&lt;language&gt;&lt;/language&gt;&lt;documentVersion&gt;&lt;/documentVersion&gt;&lt;fileName&gt;&lt;/fileName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PDF&gt;&lt;/default&gt;&lt;/OawBuiltInDocProps&gt;_x000d_"/>
    <w:docVar w:name="OawCreatedWithOfficeatworkVersion" w:val=" (4.15.1.8951)"/>
    <w:docVar w:name="OawCreatedWithProjectID" w:val="urch"/>
    <w:docVar w:name="OawCreatedWithProjectVersion" w:val="26"/>
    <w:docVar w:name="oawDefinitionTmpl" w:val="&lt;document&gt;&lt;OawDocProperty name=&quot;Doc.Tex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Text&quot;/&gt;&lt;/type&gt;&lt;/profile&gt;&lt;/OawDocProperty&gt;_x000d__x0009_&lt;OawBookmark name=&quot;Text&quot;&gt;&lt;profile type=&quot;default&quot; UID=&quot;&quot; sameAsDefault=&quot;0&quot;&gt;&lt;/profile&gt;&lt;/OawBookmark&gt;_x000d__x0009_&lt;OawDocProperty name=&quot;Direktion.Direktion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Direktion&quot;/&gt;&lt;/type&gt;&lt;/profile&gt;&lt;/OawDocProperty&gt;_x000d__x0009_&lt;OawDocProperty name=&quot;Direktion.Amt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mt&quot;/&gt;&lt;/type&gt;&lt;/profile&gt;&lt;/OawDocProperty&gt;_x000d__x0009_&lt;OawDocProperty name=&quot;Direktion.Abteilung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teilung&quot;/&gt;&lt;/type&gt;&lt;/profile&gt;&lt;/OawDocProperty&gt;_x000d__x0009_&lt;OawDocProperty name=&quot;Direktion.Sektion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Sektion&quot;/&gt;&lt;/type&gt;&lt;/profile&gt;&lt;/OawDocProperty&gt;_x000d__x0009_&lt;OawDocProperty name=&quot;CustomField.DropDownFusszeile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DropDownFusszeile&quot;/&gt;&lt;/type&gt;&lt;/profile&gt;&lt;/OawDocProperty&gt;_x000d__x0009_&lt;OawDocProperty name=&quot;Direktion.Address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1&quot;/&gt;&lt;/type&gt;&lt;/profile&gt;&lt;/OawDocProperty&gt;_x000d__x0009_&lt;OawDocProperty name=&quot;Direktion.Address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2&quot;/&gt;&lt;/type&gt;&lt;/profile&gt;&lt;/OawDocProperty&gt;_x000d__x0009_&lt;OawDocProperty name=&quot;Direktion.Telefon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Telefon&quot;/&gt;&lt;/type&gt;&lt;/profile&gt;&lt;/OawDocProperty&gt;_x000d__x0009_&lt;OawDocProperty name=&quot;Direktion.Fax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Fax&quot;/&gt;&lt;/type&gt;&lt;/profile&gt;&lt;/OawDocProperty&gt;_x000d__x0009_&lt;OawDocProperty name=&quot;Contactperson.Name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Name&quot;/&gt;&lt;/type&gt;&lt;/profile&gt;&lt;/OawDocProperty&gt;_x000d__x0009_&lt;OawDocProperty name=&quot;Contactperson.EMail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EMail&quot;/&gt;&lt;/type&gt;&lt;/profile&gt;&lt;/OawDocProperty&gt;_x000d__x0009_&lt;OawDocProperty name=&quot;Direktion.Internet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Internet&quot;/&gt;&lt;/type&gt;&lt;/profile&gt;&lt;/OawDocProperty&gt;_x000d__x0009_&lt;OawDocProperty name=&quot;Direktion.AbsenderKopfzeileZ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senderKopfzeileZ1&quot;/&gt;&lt;/type&gt;&lt;/profile&gt;&lt;/OawDocProperty&gt;_x000d__x0009_&lt;OawDocProperty name=&quot;Direktion.AbsenderKopfzeileZ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senderKopfzeileZ2&quot;/&gt;&lt;/type&gt;&lt;/profile&gt;&lt;/OawDocProperty&gt;_x000d__x0009_&lt;OawDocProperty name=&quot;Contactperson.DirectPhone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DirectPhone&quot;/&gt;&lt;/type&gt;&lt;/profile&gt;&lt;/OawDocProperty&gt;_x000d__x0009_&lt;OawDocProperty name=&quot;Direktion.AbsenderKopfzeileZ3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senderKopfzeileZ3&quot;/&gt;&lt;/type&gt;&lt;/profile&gt;&lt;/OawDocProperty&gt;_x000d_&lt;/document&gt;_x000d_"/>
    <w:docVar w:name="OawDialog" w:val="&lt;empty/&gt;"/>
    <w:docVar w:name="OawDistributionEnabled" w:val="&lt;Profiles&gt;&lt;Distribution type=&quot;2&quot; UID=&quot;3&quot;/&gt;&lt;Distribution type=&quot;2&quot; UID=&quot;2015050507533026530132&quot;/&gt;&lt;Distribution type=&quot;2&quot; UID=&quot;4&quot;/&gt;&lt;Distribution type=&quot;2&quot; UID=&quot;2015050507533434878460&quot;/&gt;&lt;Distribution type=&quot;2&quot; UID=&quot;2006120711380151760646&quot;/&gt;&lt;Distribution type=&quot;2&quot; UID=&quot;2015050507505292608150&quot;/&gt;&lt;Distribution type=&quot;2&quot; UID=&quot;2015052710034625967464&quot;/&gt;&lt;Distribution type=&quot;1&quot; UID=&quot;2006120514175878093883&quot;/&gt;&lt;Distribution type=&quot;1&quot; UID=&quot;2006121210395821292110&quot;/&gt;&lt;Distribution type=&quot;3&quot; UID=&quot;2006120514401556040061&quot;/&gt;&lt;Distribution type=&quot;3&quot; UID=&quot;2006121210441235887611&quot;/&gt;&lt;/Profiles&gt;_x000d_"/>
    <w:docVar w:name="OawDocProp.200212191811121321310321301031x" w:val="&lt;source&gt;&lt;Fields List=&quot;Name|EMail|DirectPhone&quot;/&gt;&lt;profile type=&quot;default&quot; UID=&quot;&quot; sameAsDefault=&quot;0&quot;&gt;&lt;OawDocProperty name=&quot;Contactperson.Name&quot; field=&quot;Name&quot;/&gt;&lt;OawDocProperty name=&quot;Contactperson.EMail&quot; field=&quot;EMail&quot;/&gt;&lt;OawDocProperty name=&quot;Contactperson.DirectPhone&quot; field=&quot;DirectPhone&quot;/&gt;&lt;/profile&gt;&lt;/source&gt;"/>
    <w:docVar w:name="OawDocProp.2002122011014149059130932" w:val="&lt;source&gt;&lt;Fields List=&quot;Direktion|Amt|Abteilung|Sektion|Address1|Address2|Telefon|Fax|Internet|AbsenderKopfzeileZ1|AbsenderKopfzeileZ2|AbsenderKopfzeileZ3&quot;/&gt;&lt;profile type=&quot;default&quot; UID=&quot;&quot; sameAsDefault=&quot;0&quot;&gt;&lt;OawDocProperty name=&quot;Direktion.Direktion&quot; field=&quot;Direktion&quot;/&gt;&lt;OawDocProperty name=&quot;Direktion.Amt&quot; field=&quot;Amt&quot;/&gt;&lt;OawDocProperty name=&quot;Direktion.Abteilung&quot; field=&quot;Abteilung&quot;/&gt;&lt;OawDocProperty name=&quot;Direktion.Sektion&quot; field=&quot;Sektion&quot;/&gt;&lt;OawDocProperty name=&quot;Direktion.Address1&quot; field=&quot;Address1&quot;/&gt;&lt;OawDocProperty name=&quot;Direktion.Address2&quot; field=&quot;Address2&quot;/&gt;&lt;OawDocProperty name=&quot;Direktion.Telefon&quot; field=&quot;Telefon&quot;/&gt;&lt;OawDocProperty name=&quot;Direktion.Fax&quot; field=&quot;Fax&quot;/&gt;&lt;OawDocProperty name=&quot;Direktion.Internet&quot; field=&quot;Internet&quot;/&gt;&lt;OawDocProperty name=&quot;Direktion.AbsenderKopfzeileZ1&quot; field=&quot;AbsenderKopfzeileZ1&quot;/&gt;&lt;OawDocProperty name=&quot;Direktion.AbsenderKopfzeileZ2&quot; field=&quot;AbsenderKopfzeileZ2&quot;/&gt;&lt;OawDocProperty name=&quot;Direktion.AbsenderKopfzeileZ3&quot; field=&quot;AbsenderKopfzeileZ3&quot;/&gt;&lt;/profile&gt;&lt;/source&gt;"/>
    <w:docVar w:name="OawDocProp.2003060614150123456789" w:val="&lt;source&gt;&lt;profile type=&quot;default&quot; UID=&quot;&quot; sameAsDefault=&quot;0&quot;&gt;&lt;SQL&gt;SELECT Value, UID FROM Data WHERE LCID = '%WhereLCID%';&lt;/SQL&gt;&lt;OawDocProperty name=&quot;Doc.Text&quot; field=&quot;Doc.Text&quot;/&gt;&lt;/profile&gt;&lt;/source&gt;"/>
    <w:docVar w:name="OawDocProp.2004112217333376588294" w:val="&lt;source&gt;&lt;Fields List=&quot;DropDownFusszeile|Datum&quot;/&gt;&lt;profile type=&quot;default&quot; UID=&quot;&quot; sameAsDefault=&quot;0&quot;&gt;&lt;OawDocProperty name=&quot;CustomField.DropDownFusszeile&quot; field=&quot;DropDownFusszeile&quot;/&gt;&lt;OawDocProperty name=&quot;CustomField.Datum&quot; field=&quot;Datum&quot;/&gt;&lt;/profile&gt;&lt;/source&gt;"/>
    <w:docVar w:name="OawDocPropSource" w:val="&lt;DocProps&gt;&lt;DocProp UID=&quot;2003080714212273705547&quot; EntryUID=&quot;2023082813200596543116&quot; PrimaryUID=&quot;ClientSuite&quot; Active=&quot;true&quot;&gt;&lt;Field Name=&quot;UID&quot; Value=&quot;2023082813200596543116&quot;/&gt;&lt;Field Name=&quot;IDName&quot; Value=&quot;Empfänger&quot;/&gt;&lt;Field Name=&quot;RecipientPlainUnchanged&quot; Value=&quot;-1&quot;/&gt;&lt;Field Name=&quot;RecipientActive&quot; Value=&quot;-1&quot;/&gt;&lt;Field Name=&quot;RecipientIcon&quot; Value=&quot;Contact&quot;/&gt;&lt;Field Name=&quot;MappingTableLabel&quot; Value=&quot;&quot;/&gt;&lt;Field Name=&quot;MappingTableActive&quot; Value=&quot;&quot;/&gt;&lt;Field Name=&quot;DeliveryOption&quot; Value=&quot;&quot;/&gt;&lt;Field Name=&quot;DeliveryOption2&quot; Value=&quot;&quot;/&gt;&lt;Field Name=&quot;Company&quot; Value=&quot;&quot;/&gt;&lt;Field Name=&quot;Department&quot; Value=&quot;&quot;/&gt;&lt;Field Name=&quot;Title&quot; Value=&quot;&quot;/&gt;&lt;Field Name=&quot;FirstName&quot; Value=&quot;&quot;/&gt;&lt;Field Name=&quot;MiddleName&quot; Value=&quot;&quot;/&gt;&lt;Field Name=&quot;LastName&quot; Value=&quot;&quot;/&gt;&lt;Field Name=&quot;Suffix&quot; Value=&quot;&quot;/&gt;&lt;Field Name=&quot;FullName&quot; Value=&quot;&quot;/&gt;&lt;Field Name=&quot;JobTitle&quot; Value=&quot;&quot;/&gt;&lt;Field Name=&quot;AddressStreet&quot; Value=&quot;&quot;/&gt;&lt;Field Name=&quot;AddressZIP&quot; Value=&quot;&quot;/&gt;&lt;Field Name=&quot;AddressCity&quot; Value=&quot;&quot;/&gt;&lt;Field Name=&quot;Address&quot; Value=&quot;&quot;/&gt;&lt;Field Name=&quot;CompleteAddress&quot; Value=&quot;&quot;/&gt;&lt;Field Name=&quot;AddressSingleLine&quot; Value=&quot;&quot;/&gt;&lt;Field Name=&quot;Telephone&quot; Value=&quot;&quot;/&gt;&lt;Field Name=&quot;Fax&quot; Value=&quot;&quot;/&gt;&lt;Field Name=&quot;EMail&quot; Value=&quot;&quot;/&gt;&lt;Field Name=&quot;CopyTo&quot; Value=&quot;&quot;/&gt;&lt;Field Name=&quot;Introduction&quot; Value=&quot;%SelectionStart%Sehr geehrte Damen und Herren%SelectionEnd%&quot;/&gt;&lt;Field Name=&quot;Closing&quot; Value=&quot;Freundliche Grüsse&quot;/&gt;&lt;Field Name=&quot;FormattedFullAddress&quot; Value=&quot;&quot;/&gt;&lt;Field Name=&quot;CompleteAddressImported&quot; Value=&quot;&quot;/&gt;&lt;/DocProp&gt;&lt;DocProp UID=&quot;2002122011014149059130932&quot; EntryUID=&quot;2015061116223920674984&quot; PrimaryUID=&quot;ClientSuite&quot; Active=&quot;true&quot;&gt;&lt;Field Name=&quot;UID&quot; Value=&quot;2015061116223920674984&quot;/&gt;&lt;Field Name=&quot;IDName&quot; Value=&quot;GSUD-Gesundheits-, Sozial- und Umweltdirektion&quot;/&gt;&lt;Field Name=&quot;Direktion&quot; Value=&quot;Gesundheits-, Sozial- und Umweltdirektion&quot;/&gt;&lt;Field Name=&quot;Amt&quot; Value=&quot;&quot;/&gt;&lt;Field Name=&quot;Abteilung&quot; Value=&quot;&quot;/&gt;&lt;Field Name=&quot;Sektion&quot; Value=&quot;&quot;/&gt;&lt;Field Name=&quot;AbsenderKopfzeileZ1&quot; Value=&quot;Gesundheits-, Sozial-&quot;/&gt;&lt;Field Name=&quot;AbsenderKopfzeileZ2&quot; Value=&quot;und Umweltdirektion&quot;/&gt;&lt;Field Name=&quot;AbsenderKopfzeileZ3&quot; Value=&quot;&quot;/&gt;&lt;Field Name=&quot;AbsenderGrussformelZ1&quot; Value=&quot;Gesundheits-, Sozial- und Umweltdirektion&quot;/&gt;&lt;Field Name=&quot;AbsenderGrussformelZ2&quot; Value=&quot;&quot;/&gt;&lt;Field Name=&quot;Address1&quot; Value=&quot;Klausenstrasse 4&quot;/&gt;&lt;Field Name=&quot;Address2&quot; Value=&quot;6460 Altdorf&quot;/&gt;&lt;Field Name=&quot;Address3&quot; Value=&quot;&quot;/&gt;&lt;Field Name=&quot;AdressSingleLine&quot; Value=&quot;Gesundheits-, Sozial- und Umweltdirektion, Klausenstrasse 4, 6460 Altdorf&quot;/&gt;&lt;Field Name=&quot;Country&quot; Value=&quot;CH&quot;/&gt;&lt;Field Name=&quot;City&quot; Value=&quot;Altdorf&quot;/&gt;&lt;Field Name=&quot;Telefon&quot; Value=&quot;+41 41 875 2151&quot;/&gt;&lt;Field Name=&quot;Fax&quot; Value=&quot;&quot;/&gt;&lt;Field Name=&quot;Email&quot; Value=&quot;ds.gsud@ur.ch&quot;/&gt;&lt;Field Name=&quot;Internet&quot; Value=&quot;www.ur.ch/gsud&quot;/&gt;&lt;Field Name=&quot;Footer1&quot; Value=&quot;&quot;/&gt;&lt;Field Name=&quot;Footer2&quot; Value=&quot;&quot;/&gt;&lt;Field Name=&quot;Footer3&quot; Value=&quot;&quot;/&gt;&lt;Field Name=&quot;Footer4&quot; Value=&quot;&quot;/&gt;&lt;Field Name=&quot;LogoKopfColorPortrait&quot; Value=&quot;%Logos%\Kanton_farbig.2100.350.png&quot;/&gt;&lt;Field Name=&quot;LogoKopfBlackWhitePortrait&quot; Value=&quot;%Logos%\Kanton_schwarzweiss.2100.350.png&quot;/&gt;&lt;Field Name=&quot;BotschaftColorPortrait&quot; Value=&quot;%Logos%\&quot;/&gt;&lt;Field Name=&quot;BotschaftBlackWhitePortrait&quot; Value=&quot;%Logos%\&quot;/&gt;&lt;Field Name=&quot;LogoColorLandscape&quot; Value=&quot;%Logos%\&quot;/&gt;&lt;Field Name=&quot;LogoBlackWhiteLandscape&quot; Value=&quot;%Logos%\&quot;/&gt;&lt;Field Name=&quot;OlLogoSignature&quot; Value=&quot;%Logos%\&quot;/&gt;&lt;Field Name=&quot;PpThemesDefault&quot; Value=&quot;%Themes%\&quot;/&gt;&lt;Field Name=&quot;PpThemesPresentation&quot; Value=&quot;%Themes%\&quot;/&gt;&lt;Field Name=&quot;PpThemesSlide&quot; Value=&quot;%Themes%\&quot;/&gt;&lt;Field Name=&quot;PpThemesObject&quot; Value=&quot;%Themes%\&quot;/&gt;&lt;Field Name=&quot;PpLogoTitleSlides169&quot; Value=&quot;%Themes%\&quot;/&gt;&lt;Field Name=&quot;PpLogoContentSlides169&quot; Value=&quot;%Themes%\&quot;/&gt;&lt;Field Name=&quot;Wasserzeichen&quot; Value=&quot;%Logos%\Entwurf.1707.1744.png&quot;/&gt;&lt;Field Name=&quot;SelectedUID&quot; Value=&quot;2019051115392223218288&quot;/&gt;&lt;/DocProp&gt;&lt;DocProp UID=&quot;2006040509495284662868&quot; EntryUID=&quot;20774239204193174174711868720324461103154178&quot; PrimaryUID=&quot;ClientSuite&quot; Active=&quot;true&quot;&gt;&lt;Field Name=&quot;UID&quot; Value=&quot;20774239204193174174711868720324461103154178&quot;/&gt;&lt;Field Name=&quot;IDName&quot; Value=&quot;Planzer Alexandra&quot;/&gt;&lt;Field Name=&quot;Name&quot; Value=&quot;Alexandra Planzer&quot;/&gt;&lt;Field Name=&quot;DirectPhone&quot; Value=&quot;+41 41 875 2329&quot;/&gt;&lt;Field Name=&quot;Mobile&quot; Value=&quot;+41 79 575 5336&quot;/&gt;&lt;Field Name=&quot;EMail&quot; Value=&quot;Alexandra.Planzer@ur.ch&quot;/&gt;&lt;Field Name=&quot;SignatureHighResColor&quot; Value=&quot;%Signatures%\Alexandra.Planzer.600dpi.color.700.300.jpg&quot;/&gt;&lt;Field Name=&quot;SignatureHighResBW&quot; Value=&quot;%Signatures%\Alexandra.Planzer.600dpi.bw.700.300.jpg&quot;/&gt;&lt;Field Name=&quot;Vorname&quot; Value=&quot;Alexandra&quot;/&gt;&lt;Field Name=&quot;Nachname&quot; Value=&quot;Planzer&quot;/&gt;&lt;Field Name=&quot;Initials&quot; Value=&quot;alp&quot;/&gt;&lt;Field Name=&quot;SelectedUID&quot; Value=&quot;2019051115392223218288&quot;/&gt;&lt;/DocProp&gt;&lt;DocProp UID=&quot;200212191811121321310321301031x&quot; EntryUID=&quot;25562331865820135781586720418519013520735&quot; PrimaryUID=&quot;ClientSuite&quot; Active=&quot;true&quot;&gt;&lt;Field Name=&quot;UID&quot; Value=&quot;25562331865820135781586720418519013520735&quot;/&gt;&lt;Field Name=&quot;IDName&quot; Value=&quot;Arnold Christian&quot;/&gt;&lt;Field Name=&quot;Name&quot; Value=&quot;Christian Arnold&quot;/&gt;&lt;Field Name=&quot;DirectPhone&quot; Value=&quot;+41 41 875 2159&quot;/&gt;&lt;Field Name=&quot;Mobile&quot; Value=&quot;+41 79 487 2369&quot;/&gt;&lt;Field Name=&quot;EMail&quot; Value=&quot;ch.arnold@ur.ch&quot;/&gt;&lt;Field Name=&quot;SignatureHighResColor&quot; Value=&quot;%Signatures%\Christian.Arnold.600dpi.color.700.300.jpg&quot;/&gt;&lt;Field Name=&quot;SignatureHighResBW&quot; Value=&quot;%Signatures%\Christian.Arnold.600dpi.bw.700.300.jpg&quot;/&gt;&lt;Field Name=&quot;Vorname&quot; Value=&quot;Christian&quot;/&gt;&lt;Field Name=&quot;Nachname&quot; Value=&quot;Arnold&quot;/&gt;&lt;Field Name=&quot;Initials&quot; Value=&quot;chr&quot;/&gt;&lt;Field Name=&quot;SelectedUID&quot; Value=&quot;2019051115392223218288&quot;/&gt;&lt;/DocProp&gt;&lt;DocProp UID=&quot;2002122010583847234010578&quot; EntryUID=&quot;25562331865820135781586720418519013520735&quot; PrimaryUID=&quot;ClientSuite&quot; Active=&quot;true&quot;&gt;&lt;Field Name=&quot;UID&quot; Value=&quot;25562331865820135781586720418519013520735&quot;/&gt;&lt;Field Name=&quot;IDName&quot; Value=&quot;Arnold Christian&quot;/&gt;&lt;Field Name=&quot;Name&quot; Value=&quot;Christian Arnold&quot;/&gt;&lt;Field Name=&quot;DirectPhone&quot; Value=&quot;+41 41 875 2159&quot;/&gt;&lt;Field Name=&quot;Mobile&quot; Value=&quot;+41 79 487 2369&quot;/&gt;&lt;Field Name=&quot;EMail&quot; Value=&quot;ch.arnold@ur.ch&quot;/&gt;&lt;Field Name=&quot;SignatureHighResColor&quot; Value=&quot;%Signatures%\Christian.Arnold.600dpi.color.700.300.jpg&quot;/&gt;&lt;Field Name=&quot;SignatureHighResBW&quot; Value=&quot;%Signatures%\Christian.Arnold.600dpi.bw.700.300.jpg&quot;/&gt;&lt;Field Name=&quot;Vorname&quot; Value=&quot;Christian&quot;/&gt;&lt;Field Name=&quot;Nachname&quot; Value=&quot;Arnold&quot;/&gt;&lt;Field Name=&quot;Initials&quot; Value=&quot;chr&quot;/&gt;&lt;Field Name=&quot;SelectedUID&quot; Value=&quot;2019051115392223218288&quot;/&gt;&lt;/DocProp&gt;&lt;DocProp UID=&quot;2003061115381095709037&quot; EntryUID=&quot;2003121817293296325874&quot; PrimaryUID=&quot;ClientSuite&quot; Active=&quot;true&quot;&gt;&lt;Field Name=&quot;UID&quot; Value=&quot;2003121817293296325874&quot;/&gt;&lt;Field Name=&quot;IDName&quot; Value=&quot;(Leer)&quot;/&gt;&lt;Field Name=&quot;Name&quot; Value=&quot;&quot;/&gt;&lt;Field Name=&quot;DirectPhone&quot; Value=&quot;&quot;/&gt;&lt;Field Name=&quot;Mobile&quot; Value=&quot;&quot;/&gt;&lt;Field Name=&quot;EMail&quot; Value=&quot;&quot;/&gt;&lt;Field Name=&quot;SignatureHighResColor&quot; Value=&quot;&quot;/&gt;&lt;Field Name=&quot;SignatureHighResBW&quot; Value=&quot;&quot;/&gt;&lt;Field Name=&quot;Vorname&quot; Value=&quot;&quot;/&gt;&lt;Field Name=&quot;Nachname&quot; Value=&quot;&quot;/&gt;&lt;Field Name=&quot;Initials&quot; Value=&quot;&quot;/&gt;&lt;Field Name=&quot;SelectedUID&quot; Value=&quot;2019051115392223218288&quot;/&gt;&lt;/DocProp&gt;&lt;DocProp UID=&quot;2004112217290390304928&quot; EntryUID=&quot;&quot; PrimaryUID=&quot;ClientSuite&quot; Active=&quot;true&quot;&gt;&lt;Field Name=&quot;UID&quot; Value=&quot;&quot;/&gt;&lt;/DocProp&gt;&lt;DocProp UID=&quot;2014100909000750901714&quot; EntryUID=&quot;2006103008403590937175&quot; PrimaryUID=&quot;ClientSuite&quot; Active=&quot;true&quot;&gt;&lt;Field Name=&quot;UID&quot; Value=&quot;2006103008403590937175&quot;/&gt;&lt;Field Name=&quot;IDName&quot; Value=&quot;Nein&quot;/&gt;&lt;Field Name=&quot;YesNoText&quot; Value=&quot;Nein&quot;/&gt;&lt;Field Name=&quot;SelectedUID&quot; Value=&quot;2019051115392223218288&quot;/&gt;&lt;/DocProp&gt;&lt;DocProp UID=&quot;2015043016195084617168&quot; EntryUID=&quot;2015111214134924530321&quot; PrimaryUID=&quot;ClientSuite&quot; Active=&quot;true&quot;&gt;&lt;Field Name=&quot;UID&quot; Value=&quot;2015111214134924530321&quot;/&gt;&lt;Field Name=&quot;IDName&quot; Value=&quot;Regierungsrat&quot;/&gt;&lt;Field Name=&quot;Function&quot; Value=&quot;Regierungsrat&quot;/&gt;&lt;Field Name=&quot;FunctionZ2&quot; Value=&quot;&quot;/&gt;&lt;Field Name=&quot;SelectedUID&quot; Value=&quot;2019051115392223218288&quot;/&gt;&lt;/DocProp&gt;&lt;DocProp UID=&quot;2015043016203775177837&quot; EntryUID=&quot;2003121817293296325874&quot; PrimaryUID=&quot;ClientSuite&quot; Active=&quot;true&quot;&gt;&lt;Field Name=&quot;UID&quot; Value=&quot;2003121817293296325874&quot;/&gt;&lt;Field Name=&quot;IDName&quot; Value=&quot;(Leer)&quot;/&gt;&lt;Field Name=&quot;Function&quot; Value=&quot;&quot;/&gt;&lt;Field Name=&quot;FunctionZ2&quot; Value=&quot;&quot;/&gt;&lt;Field Name=&quot;SelectedUID&quot; Value=&quot;2019051115392223218288&quot;/&gt;&lt;/DocProp&gt;&lt;DocProp UID=&quot;2010020409223900652065&quot; EntryUID=&quot;&quot; PrimaryUID=&quot;ClientSuite&quot; Active=&quot;true&quot;&gt;&lt;Field Name=&quot;UID&quot; Value=&quot;&quot;/&gt;&lt;/DocProp&gt;&lt;DocProp UID=&quot;2015111314092304757595&quot; EntryUID=&quot;2055&quot; PrimaryUID=&quot;ClientSuite&quot; Active=&quot;true&quot;&gt;&lt;Field Name=&quot;UID&quot; Value=&quot;2055&quot;/&gt;&lt;Field Name=&quot;IDName&quot; Value=&quot;Deutsch&quot;/&gt;&lt;Field Name=&quot;SelectedUID&quot; Value=&quot;2019051115392223218288&quot;/&gt;&lt;/DocProp&gt;&lt;DocProp UID=&quot;2004112217333376588294&quot; EntryUID=&quot;2004123010144120300001&quot; PrimaryUID=&quot;ClientSuite&quot; Active=&quot;true&quot;&gt;&lt;Field Name=&quot;UID&quot; Value=&quot;2004123010144120300001&quot;/&gt;&lt;Field Name=&quot;Datum&quot; Value=&quot;28. August 2023&quot;/&gt;&lt;Field Name=&quot;DropDownFusszeile&quot; Value=&quot;&quot;/&gt;&lt;/DocProp&gt;&lt;/DocProps&gt;_x000d_"/>
    <w:docVar w:name="OawDocumentLanguageID" w:val="2055"/>
    <w:docVar w:name="OawDocumentPageSelectIDName" w:val="&lt;empty/&gt;"/>
    <w:docVar w:name="OawFormulas2InDocument" w:val="0"/>
    <w:docVar w:name="OawFormulasInDocument" w:val="0"/>
    <w:docVar w:name="OawMenusDef" w:val="&lt;MenusDef xmlns:xsi=&quot;http://www.w3.org/2001/XMLSchema-instance&quot; xsi:noNamespaceSchemaLocation=&quot;MenusDef_1.xsd&quot; SchemaVersion=&quot;1&quot;&gt;_x000d_&lt;Item Type=&quot;SubMenu&quot; IDName=&quot;TextStyles&quot;&gt;_x000d_&lt;Item Type=&quot;Button&quot; IDName=&quot;Text&quot; Icon=&quot;3546&quot; Label=&quot;&amp;lt;translate&amp;gt;Style.Text&amp;lt;/translate&amp;gt;&quot; Command=&quot;StyleApply&quot; Parameter=&quot;Text&quot;/&gt;_x000d_&lt;Item Type=&quot;Button&quot; IDName=&quot;Titel&quot; Icon=&quot;3546&quot; Label=&quot;Titel&quot; Command=&quot;StyleApply&quot; Parameter=&quot;Titel&quot;/&gt;_x000d_&lt;/Item&gt;_x000d_&lt;Item Type=&quot;SubMenu&quot; IDName=&quot;CharacterStyles&quot;&gt;_x000d_&lt;Item Type=&quot;Button&quot; IDName=&quot;Standard_Zeichen&quot;  Icon=&quot;3114&quot; Label=&quot;Standard&quot; Command=&quot;StyleApply&quot; Parameter=&quot;Standard_Zeichen&quot;/&gt;_x000d_&lt;Item Type=&quot;Button&quot; IDName=&quot;Emphasis&quot;  Icon=&quot;3114&quot; Label=&quot;Fett&quot; Command=&quot;StyleApply&quot; Parameter=&quot;-88&quot;/&gt;_x000d_&lt;Item Type=&quot;Button&quot; IDName=&quot;Italic&quot;  Icon=&quot;3114&quot; Label=&quot;&amp;lt;translate&amp;gt;Style.Italic&amp;lt;/translate&amp;gt;&quot; Command=&quot;StyleApply&quot; Parameter=&quot;-89&quot;/&gt;_x000d_&lt;Item Type=&quot;Button&quot; IDName=&quot;Fussnote&quot;  Icon=&quot;3114&quot; Label=&quot;Fussnote&quot; Command=&quot;StyleApply&quot; Parameter=&quot;Fußzeile&quot;/&gt;_x000d_&lt;/Item&gt;_x000d_&lt;Item Type=&quot;SubMenu&quot; IDName=&quot;StructureStyles&quot;&gt;_x000d_&lt;Item Type=&quot;Button&quot; IDName=&quot;Überschrift 1&quot; Icon=&quot;3546&quot; Label=&quot;Überschrift 1&quot; Command=&quot;StyleApply&quot; Parameter=&quot;Überschrift 1&quot;/&gt;_x000d_&lt;Item Type=&quot;Button&quot; IDName=&quot;Überschrift 2&quot; Icon=&quot;3546&quot; Label=&quot;Überschrift 2&quot; Command=&quot;StyleApply&quot; Parameter=&quot;Überschrift 2&quot;/&gt;_x000d_&lt;Item Type=&quot;Button&quot; IDName=&quot;Überschrift 3&quot; Icon=&quot;3546&quot; Label=&quot;Überschrift 3&quot; Command=&quot;StyleApply&quot; Parameter=&quot;Überschrift 3&quot;/&gt;_x000d_&lt;Item Type=&quot;Button&quot; IDName=&quot;Überschrift 4&quot; Icon=&quot;3546&quot; Label=&quot;Überschrift 4&quot; Command=&quot;StyleApply&quot; Parameter=&quot;Überschrift 4&quot;/&gt;_x000d_&lt;/Item&gt;_x000d_&lt;Item Type=&quot;SubMenu&quot; IDName=&quot;ListStyles&quot;&gt;_x000d_&lt;Item Type=&quot;Button&quot; IDName=&quot;ListWithLetters&quot; Icon=&quot;3546&quot; Label=&quot;Aufzählung mit Nummern&quot; Command=&quot;StyleApply&quot; Parameter=&quot;Auzählung mit Zahlen 1&quot;/&gt;_x000d_&lt;Item Type=&quot;Button&quot; IDName=&quot;ListWithBullets&quot; Icon=&quot;3546&quot; Label=&quot;Aufzählung mit Gedankenstrich&quot; Command=&quot;StyleApply&quot; Parameter=&quot;Aufzählungszeichen&quot;/&gt;_x000d_&lt;Item Type=&quot;Button&quot; IDName=&quot;AufzählungMitBuchstaben&quot; Icon=&quot;3546&quot; Label=&quot;Aufzählung mit Buchstaben&quot; Command=&quot;StyleApply&quot; Parameter=&quot;AufzaehlungAB&quot;/&gt;_x000d_&lt;/Item&gt;_x000d_&lt;Item Type=&quot;SubMenu&quot; IDName=&quot;TableStyles&quot;&gt;_x000d_&lt;Item Type=&quot;Button&quot; IDName=&quot;Table4&quot; Icon=&quot;3546&quot; Label=&quot;Tabelle farbig&quot; Command=&quot;StyleApply&quot; Parameter=&quot;Tabelle-BKD2&quot;/&gt;_x000d_&lt;Item Type=&quot;Button&quot; IDName=&quot;Table5&quot; Icon=&quot;3546&quot; Label=&quot;Tabelle einfarbig&quot; Command=&quot;StyleApply&quot; Parameter=&quot;Tabelle-BKD3&quot;/&gt;_x000d_&lt;Item Type=&quot;Button&quot; IDName=&quot;Table6&quot; Icon=&quot;3546&quot; Label=&quot;Einfache Tabelle 1&quot; Command=&quot;StyleApply&quot; Parameter=&quot;Einfache Tabelle 1&quot;/&gt;_x000d_&lt;Item Type=&quot;Button&quot; IDName=&quot;Table7&quot; Icon=&quot;3546&quot; Label=&quot;Einfache Tabelle 2&quot; Command=&quot;StyleApply&quot; Parameter=&quot;Einfache Tabelle 2&quot;/&gt;_x000d_&lt;Item Type=&quot;Button&quot; IDName=&quot;Table8&quot; Icon=&quot;3546&quot; Label=&quot;Einfache Tabelle 3&quot; Command=&quot;StyleApply&quot; Parameter=&quot;Einfache Tabelle 3&quot;/&gt;_x000d_&lt;Item Type=&quot;Button&quot; IDName=&quot;Table9&quot; Icon=&quot;3546&quot; Label=&quot;Tabellenraster&quot; Command=&quot;StyleApply&quot; Parameter=&quot;Tabellenraster&quot;/&gt;_x000d_&lt;Item Type=&quot;Button&quot; IDName=&quot;Table10&quot; Icon=&quot;3546&quot; Label=&quot;Tabelle ohne Rand&quot; Command=&quot;StyleApply&quot; Parameter=&quot;Tabelle ohne Rand&quot;/&gt;_x000d_&lt;/Item&gt;_x000d_&lt;/MenusDef&gt;"/>
    <w:docVar w:name="OawOMS" w:val="&lt;OawOMS&gt;&lt;send profileUID=&quot;2006120514175878093883&quot;&gt;&lt;word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word&gt;&lt;PDF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PDF&gt;&lt;/send&gt;&lt;send profileUID=&quot;2006121210395821292110&quot;&gt;&lt;word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word&gt;&lt;PDF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PDF&gt;&lt;/send&gt;&lt;save profileUID=&quot;2006120514401556040061&quot;&gt;&lt;word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word&gt;&lt;PDF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PDF&gt;&lt;/save&gt;&lt;save profileUID=&quot;2006121210441235887611&quot;&gt;&lt;word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word&gt;&lt;PDF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PDF&gt;&lt;/save&gt;&lt;/OawOMS&gt;_x000d_"/>
    <w:docVar w:name="oawPaperSize" w:val="7"/>
    <w:docVar w:name="OawPrinterTray.2006120711380151760646" w:val="document.firstpage:=2003061718064858105452;document.otherpages:=2003061718080779000241;"/>
    <w:docVar w:name="OawPrinterTray.2015050507505292608150" w:val="document.firstpage:=2003061718064858105452;document.otherpages:=2003061718080779000241;"/>
    <w:docVar w:name="OawPrinterTray.2015050507533026530132" w:val="document.firstpage:=2003061718080779000241;document.otherpages:=2003061718080779000241;"/>
    <w:docVar w:name="OawPrinterTray.2015050507533434878460" w:val="document.firstpage:=2003061718080779000241;document.otherpages:=2003061718080779000241;"/>
    <w:docVar w:name="OawPrinterTray.3" w:val="document.firstpage:=2003061718080779000241;document.otherpages:=2003061718080779000241;"/>
    <w:docVar w:name="OawPrinterTray.4" w:val="document.firstpage:=2003061718080779000241;document.otherpages:=2003061718080779000241;"/>
    <w:docVar w:name="OawProjectID" w:val="urch"/>
    <w:docVar w:name="OawRecipients" w:val="&lt;Recipients&gt;&lt;Recipient PrimaryUID=&quot;ClientSuite&quot;&gt;&lt;UID&gt;2023082813200596543116&lt;/UID&gt;&lt;IDName&gt;Empfänger&lt;/IDName&gt;&lt;RecipientPlainUnchanged&gt;-1&lt;/RecipientPlainUnchanged&gt;&lt;RecipientActive&gt;-1&lt;/RecipientActive&gt;&lt;RecipientIcon&gt;Contact&lt;/RecipientIcon&gt;&lt;MappingTableLabel&gt;&lt;/MappingTableLabel&gt;&lt;MappingTableActive&gt;&lt;/MappingTableActive&gt;&lt;DeliveryOption&gt;&lt;/DeliveryOption&gt;&lt;DeliveryOption2&gt;&lt;/DeliveryOption2&gt;&lt;Company&gt;&lt;/Company&gt;&lt;Department&gt;&lt;/Department&gt;&lt;Title&gt;&lt;/Title&gt;&lt;FirstName&gt;&lt;/FirstName&gt;&lt;MiddleName&gt;&lt;/MiddleName&gt;&lt;LastName&gt;&lt;/LastName&gt;&lt;Suffix&gt;&lt;/Suffix&gt;&lt;FullName&gt;&lt;/FullName&gt;&lt;JobTitle&gt;&lt;/JobTitle&gt;&lt;AddressStreet&gt;&lt;/AddressStreet&gt;&lt;AddressZIP&gt;&lt;/AddressZIP&gt;&lt;AddressCity&gt;&lt;/AddressCity&gt;&lt;Address&gt;&lt;/Address&gt;&lt;CompleteAddress&gt;&lt;/CompleteAddress&gt;&lt;AddressSingleLine&gt;&lt;/AddressSingleLine&gt;&lt;Telephone&gt;&lt;/Telephone&gt;&lt;Fax&gt;&lt;/Fax&gt;&lt;EMail&gt;&lt;/EMail&gt;&lt;CopyTo&gt;&lt;/CopyTo&gt;&lt;Introduction&gt;%SelectionStart%Sehr geehrte Damen und Herren%SelectionEnd%&lt;/Introduction&gt;&lt;Closing&gt;Freundliche Grüsse&lt;/Closing&gt;&lt;FormattedFullAddress&gt;&lt;/FormattedFullAddress&gt;&lt;CompleteAddressImported&gt;&lt;/CompleteAddressImported&gt;&lt;/Recipient&gt;&lt;/Recipients&gt;_x000d_"/>
    <w:docVar w:name="OawScriptor" w:val="&lt;?xml version=&quot;1.0&quot;?&gt;_x000d_&lt;scriptor xmlns:xsi=&quot;http://www.w3.org/2001/XMLSchema-instance&quot; xsi:noNamespaceSchemaLocation=&quot;Scriptor_1.xsd&quot; SchemaVersion=&quot;1&quot;/&gt;_x000d_"/>
    <w:docVar w:name="OawSelectedSource.200212191811121321310321301031x" w:val="&lt;empty/&gt;"/>
    <w:docVar w:name="OawSelectedSource.2002122010583847234010578" w:val="&lt;empty/&gt;"/>
    <w:docVar w:name="OawSelectedSource.2002122011014149059130932" w:val="&lt;empty/&gt;"/>
    <w:docVar w:name="OawSelectedSource.2003061115381095709037" w:val="&lt;empty/&gt;"/>
    <w:docVar w:name="OawSelectedSource.2003080714212273705547" w:val="&lt;empty/&gt;"/>
    <w:docVar w:name="OawSelectedSource.2004112217290390304928" w:val="&lt;empty/&gt;"/>
    <w:docVar w:name="OawSelectedSource.2004112217333376588294" w:val="&lt;empty/&gt;"/>
    <w:docVar w:name="OawSelectedSource.2006040509495284662868" w:val="&lt;empty/&gt;"/>
    <w:docVar w:name="OawSelectedSource.2010020409223900652065" w:val="&lt;empty/&gt;"/>
    <w:docVar w:name="OawSelectedSource.2014100909000750901714" w:val="&lt;empty/&gt;"/>
    <w:docVar w:name="OawSelectedSource.2015043016195084617168" w:val="&lt;empty/&gt;"/>
    <w:docVar w:name="OawSelectedSource.2015043016203775177837" w:val="&lt;empty/&gt;"/>
    <w:docVar w:name="OawSelectedSource.2015111314092304757595" w:val="&lt;empty/&gt;"/>
    <w:docVar w:name="OawTemplateProperties" w:val="password:=&lt;Semicolon/&gt;MnO`rrvnqc.=;jumpToFirstField:=1;dotReverenceRemove:=1;resizeA4Letter:=0;unpdateDocPropsOnNewOnly:=0;showAllNoteItems:=0;CharCodeChecked:=;CharCodeUnchecked:=;WizardSteps:=0|1|4;DocumentTitle:=;DisplayName:=&lt;translate&gt;Template.FormWithAddress&lt;/translate&gt;;ID:=;protectionType:=-1;"/>
    <w:docVar w:name="OawTemplatePropertiesXML" w:val="&lt;?xml version=&quot;1.0&quot;?&gt;_x000d_&lt;TemplateProperties&gt;&lt;RecipientFields&gt;&lt;Field UID=&quot;2008091113140639498668&quot; Label=&quot;&quot;/&gt;&lt;Field UID=&quot;2004031513575326984562&quot; Label=&quot;&quot;/&gt;&lt;Field UID=&quot;2004031514011258946758&quot; Label=&quot;&quot;/&gt;&lt;Field UID=&quot;2004031181448127964532&quot; Label=&quot;&quot;/&gt;&lt;Field UID=&quot;2004031181449458765301&quot; Label=&quot;&quot;/&gt;&lt;Field UID=&quot;2004031514034574120309&quot; Label=&quot;&quot;/&gt;&lt;/RecipientFields&gt;&lt;ProtectionType&gt;-1&lt;/ProtectionType&gt;&lt;Password&gt;&lt;/Password&gt;&lt;Validation&gt;&lt;/Validation&gt;_x000d_&lt;WhereClause&gt;&lt;/WhereClause&gt;&lt;/TemplateProperties&gt;"/>
    <w:docVar w:name="OawTemplateVersion" w:val="12"/>
    <w:docVar w:name="OawTemplPropsCm" w:val="&lt;TemplPropsCm xmlns:xsi=&quot;http://www.w3.org/2001/XMLSchema-instance&quot; xsi:noNamespaceSchemaLocation=&quot;TemplPropsCm_1.xsd&quot; SchemaVersion=&quot;1&quot; TemplateID=&quot;&quot; TemplateVersion=&quot;&quot;&gt;_x000d_&lt;Bookmark Name=&quot;Text&quot; Label=&quot;&amp;lt;translate&amp;gt;SmartContent.Text&amp;lt;/translate&amp;gt;&quot;/&gt;_x000d_&lt;/TemplPropsCm&gt;"/>
    <w:docVar w:name="OawTemplPropsStm" w:val="&lt;TemplPropsStm xmlns:xsi=&quot;http://www.w3.org/2001/XMLSchema-instance&quot; xsi:noNamespaceSchemaLocation=&quot;TemplPropsStm_1.xsd&quot; SchemaVersion=&quot;1&quot; TemplateID=&quot;&quot; TemplateVersion=&quot;&quot;&gt;_x000d_&lt;Bookmark Name=&quot;Text&quot; Label=&quot;&amp;lt;translate&amp;gt;SmartTemplate.Text&amp;lt;/translate&amp;gt;&quot;/&gt;_x000d_&lt;/TemplPropsStm&gt;"/>
    <w:docVar w:name="officeatworkWordMasterTemplateConfiguration" w:val="&lt;!--Created with officeatwork--&gt;_x000d__x000a_&lt;WordMasterTemplateConfiguration&gt;_x000d__x000a_  &lt;LayoutSets /&gt;_x000d__x000a_  &lt;Pictures&gt;_x000d__x000a_    &lt;Picture Id=&quot;9c044e62-45f7-4d1d-aa0b-e54a&quot; IdName=&quot;Logo&quot; IsSelected=&quot;False&quot; IsExpanded=&quot;True&quot;&gt;_x000d__x000a_      &lt;AlternativeText Title=&quot;&quot;&gt;&lt;/AlternativeText&gt;_x000d__x000a_      &lt;PageSetupSpecifics&gt;_x000d__x000a_        &lt;PageSetupSpecific IdName=&quot;Logo&quot; PaperSize=&quot;A4&quot; Orientation=&quot;Portrait&quot; IsSelected=&quot;true&quot;&gt;_x000d__x000a_          &lt;Source Value=&quot;[[MasterProperty(&amp;quot;Direktion&amp;quot;, &amp;quot;LogoKopfBlackWhitePortrait&amp;quot;)]]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3&quot; /&gt;_x000d__x000a_            &lt;OutputProfileSpecific Type=&quot;Print&quot; Id=&quot;2015050507533026530132&quot; /&gt;_x000d__x000a_            &lt;OutputProfileSpecific Type=&quot;Print&quot; Id=&quot;4&quot;&gt;_x000d__x000a_              &lt;Source Value=&quot;[[MasterProperty(&amp;quot;Direktion&amp;quot;, &amp;quot;LogoKopfColorPortrait&amp;quot;)]]&quot; /&gt;_x000d__x000a_            &lt;/OutputProfileSpecific&gt;_x000d__x000a_            &lt;OutputProfileSpecific Type=&quot;Print&quot; Id=&quot;2015050507533434878460&quot;&gt;_x000d__x000a_              &lt;Source Value=&quot;[[MasterProperty(&amp;quot;Direktion&amp;quot;, &amp;quot;LogoKopfColorPortrait&amp;quot;)]]&quot; /&gt;_x000d__x000a_            &lt;/OutputProfileSpecific&gt;_x000d__x000a_            &lt;OutputProfileSpecific Type=&quot;Print&quot; Id=&quot;2006120711380151760646&quot;&gt;_x000d__x000a_              &lt;Source Value=&quot;&quot; /&gt;_x000d__x000a_            &lt;/OutputProfileSpecific&gt;_x000d__x000a_            &lt;OutputProfileSpecific Type=&quot;Print&quot; Id=&quot;2015050507505292608150&quot;&gt;_x000d__x000a_              &lt;Source Value=&quot;&quot; /&gt;_x000d__x000a_            &lt;/OutputProfileSpecific&gt;_x000d__x000a_            &lt;OutputProfileSpecific Type=&quot;Print&quot; Id=&quot;2015052710034625967464&quot; /&gt;_x000d__x000a_            &lt;OutputProfileSpecific Type=&quot;Save&quot; Id=&quot;2006120514401556040061&quot;&gt;_x000d__x000a_              &lt;Source Value=&quot;[[MasterProperty(&amp;quot;Direktion&amp;quot;, &amp;quot;LogoKopfColorPortrait&amp;quot;)]]&quot; /&gt;_x000d__x000a_            &lt;/OutputProfileSpecific&gt;_x000d__x000a_            &lt;OutputProfileSpecific Type=&quot;Save&quot; Id=&quot;2006121210441235887611&quot;&gt;_x000d__x000a_              &lt;Source Value=&quot;[[MasterProperty(&amp;quot;Direktion&amp;quot;, &amp;quot;LogoKopfColorPortrait&amp;quot;)]]&quot; /&gt;_x000d__x000a_            &lt;/OutputProfileSpecific&gt;_x000d__x000a_            &lt;OutputProfileSpecific Type=&quot;Send&quot; Id=&quot;2006120514175878093883&quot;&gt;_x000d__x000a_              &lt;Source Value=&quot;[[MasterProperty(&amp;quot;Direktion&amp;quot;, &amp;quot;LogoKopfColorPortrait&amp;quot;)]]&quot; /&gt;_x000d__x000a_            &lt;/OutputProfileSpecific&gt;_x000d__x000a_            &lt;OutputProfileSpecific Type=&quot;Send&quot; Id=&quot;2006121210395821292110&quot;&gt;_x000d__x000a_              &lt;Source Value=&quot;[[MasterProperty(&amp;quot;Direktion&amp;quot;, &amp;quot;LogoKopfColorPortrait&amp;quot;)]]&quot; /&gt;_x000d__x000a_            &lt;/OutputProfileSpecific&gt;_x000d__x000a_          &lt;/OutputProfileSpecifics&gt;_x000d__x000a_        &lt;/PageSetupSpecific&gt;_x000d__x000a_      &lt;/PageSetupSpecifics&gt;_x000d__x000a_    &lt;/Picture&gt;_x000d__x000a_    &lt;Picture Id=&quot;1714ec45-1871-4a2a-96aa-2eba&quot; IdName=&quot;Wasserzeichen&quot; IsSelected=&quot;False&quot; IsExpanded=&quot;True&quot;&gt;_x000d__x000a_      &lt;AlternativeText Title=&quot;&quot;&gt;&lt;/AlternativeText&gt;_x000d__x000a_      &lt;PageSetupSpecifics&gt;_x000d__x000a_        &lt;PageSetupSpecific IdName=&quot;Wasserzeichen&quot; PaperSize=&quot;A4&quot; Orientation=&quot;Portrait&quot; IsSelected=&quot;false&quot;&gt;_x000d__x000a_          &lt;Source Value=&quot;&quot; /&gt;_x000d__x000a_          &lt;HorizontalPosition Relative=&quot;Page&quot; Alignment=&quot;Left&quot; Unit=&quot;cm&quot;&gt;2.45&lt;/HorizontalPosition&gt;_x000d__x000a_          &lt;VerticalPosition Relative=&quot;Page&quot; Alignment=&quot;Top&quot; Unit=&quot;cm&quot;&gt;6.25&lt;/VerticalPosition&gt;_x000d__x000a_          &lt;OutputProfileSpecifics&gt;_x000d__x000a_            &lt;OutputProfileSpecific Type=&quot;Print&quot; Id=&quot;3&quot; /&gt;_x000d__x000a_            &lt;OutputProfileSpecific Type=&quot;Print&quot; Id=&quot;2015050507533026530132&quot; /&gt;_x000d__x000a_            &lt;OutputProfileSpecific Type=&quot;Print&quot; Id=&quot;4&quot; /&gt;_x000d__x000a_            &lt;OutputProfileSpecific Type=&quot;Print&quot; Id=&quot;2015050507533434878460&quot; /&gt;_x000d__x000a_            &lt;OutputProfileSpecific Type=&quot;Print&quot; Id=&quot;2006120711380151760646&quot; /&gt;_x000d__x000a_            &lt;OutputProfileSpecific Type=&quot;Print&quot; Id=&quot;2015050507505292608150&quot; /&gt;_x000d__x000a_            &lt;OutputProfileSpecific Type=&quot;Print&quot; Id=&quot;2015052710034625967464&quot;&gt;_x000d__x000a_              &lt;Source Value=&quot;[[MasterProperty(&amp;quot;Direktion&amp;quot;, &amp;quot;Wasserzeichen&amp;quot;)]]&quot; /&gt;_x000d__x000a_            &lt;/OutputProfileSpecific&gt;_x000d__x000a_            &lt;OutputProfileSpecific Type=&quot;Save&quot; Id=&quot;2006120514401556040061&quot; /&gt;_x000d__x000a_            &lt;OutputProfileSpecific Type=&quot;Save&quot; Id=&quot;2006121210441235887611&quot; /&gt;_x000d__x000a_            &lt;OutputProfileSpecific Type=&quot;Send&quot; Id=&quot;2006120514175878093883&quot; /&gt;_x000d__x000a_            &lt;OutputProfileSpecific Type=&quot;Send&quot; Id=&quot;2006121210395821292110&quot; /&gt;_x000d__x000a_          &lt;/OutputProfileSpecifics&gt;_x000d__x000a_        &lt;/PageSetupSpecific&gt;_x000d__x000a_      &lt;/PageSetupSpecifics&gt;_x000d__x000a_    &lt;/Picture&gt;_x000d__x000a_  &lt;/Pictures&gt;_x000d__x000a_  &lt;PaperSettings /&gt;_x000d__x000a_&lt;/WordMasterTemplateConfiguration&gt;"/>
  </w:docVars>
  <w:rsids>
    <w:rsidRoot w:val="005D4BFD"/>
    <w:rsid w:val="00003AC7"/>
    <w:rsid w:val="00006D18"/>
    <w:rsid w:val="000128D7"/>
    <w:rsid w:val="00013578"/>
    <w:rsid w:val="00014128"/>
    <w:rsid w:val="00015C40"/>
    <w:rsid w:val="00017598"/>
    <w:rsid w:val="0002267E"/>
    <w:rsid w:val="00024924"/>
    <w:rsid w:val="00024964"/>
    <w:rsid w:val="00027B34"/>
    <w:rsid w:val="000406F3"/>
    <w:rsid w:val="00081F98"/>
    <w:rsid w:val="00082B5C"/>
    <w:rsid w:val="000932E7"/>
    <w:rsid w:val="00096AD9"/>
    <w:rsid w:val="000A4608"/>
    <w:rsid w:val="000C00EB"/>
    <w:rsid w:val="000D260F"/>
    <w:rsid w:val="000D3D6C"/>
    <w:rsid w:val="000E0F9D"/>
    <w:rsid w:val="000E39D5"/>
    <w:rsid w:val="000F451B"/>
    <w:rsid w:val="000F4D54"/>
    <w:rsid w:val="00102997"/>
    <w:rsid w:val="001037C9"/>
    <w:rsid w:val="00125190"/>
    <w:rsid w:val="0012739B"/>
    <w:rsid w:val="00130501"/>
    <w:rsid w:val="00133B95"/>
    <w:rsid w:val="00140DB2"/>
    <w:rsid w:val="001414AF"/>
    <w:rsid w:val="00151D2C"/>
    <w:rsid w:val="00154F5D"/>
    <w:rsid w:val="0015673D"/>
    <w:rsid w:val="00161867"/>
    <w:rsid w:val="00163ECC"/>
    <w:rsid w:val="00163FB9"/>
    <w:rsid w:val="00176813"/>
    <w:rsid w:val="001869DF"/>
    <w:rsid w:val="00190C3C"/>
    <w:rsid w:val="001918CB"/>
    <w:rsid w:val="001B4E68"/>
    <w:rsid w:val="001C00F6"/>
    <w:rsid w:val="001C29E7"/>
    <w:rsid w:val="001D006F"/>
    <w:rsid w:val="001D333E"/>
    <w:rsid w:val="001D5BCA"/>
    <w:rsid w:val="001D6825"/>
    <w:rsid w:val="001F05F8"/>
    <w:rsid w:val="001F08DC"/>
    <w:rsid w:val="002111CA"/>
    <w:rsid w:val="00212514"/>
    <w:rsid w:val="0021273B"/>
    <w:rsid w:val="002143F8"/>
    <w:rsid w:val="00216DAE"/>
    <w:rsid w:val="00217BE3"/>
    <w:rsid w:val="00220938"/>
    <w:rsid w:val="00221151"/>
    <w:rsid w:val="00223D92"/>
    <w:rsid w:val="00231B02"/>
    <w:rsid w:val="00235BD1"/>
    <w:rsid w:val="002379EF"/>
    <w:rsid w:val="0024130C"/>
    <w:rsid w:val="0024370A"/>
    <w:rsid w:val="00245747"/>
    <w:rsid w:val="002519A8"/>
    <w:rsid w:val="0025229B"/>
    <w:rsid w:val="00257B4A"/>
    <w:rsid w:val="002631CE"/>
    <w:rsid w:val="00266282"/>
    <w:rsid w:val="00267C85"/>
    <w:rsid w:val="002779B3"/>
    <w:rsid w:val="002830E6"/>
    <w:rsid w:val="0028527A"/>
    <w:rsid w:val="002923CA"/>
    <w:rsid w:val="002A44A7"/>
    <w:rsid w:val="002A581A"/>
    <w:rsid w:val="002A591A"/>
    <w:rsid w:val="002C3B3B"/>
    <w:rsid w:val="002C482B"/>
    <w:rsid w:val="002D3D09"/>
    <w:rsid w:val="002E2A70"/>
    <w:rsid w:val="002F1F1F"/>
    <w:rsid w:val="002F3432"/>
    <w:rsid w:val="002F422E"/>
    <w:rsid w:val="002F47E2"/>
    <w:rsid w:val="00304940"/>
    <w:rsid w:val="0030514E"/>
    <w:rsid w:val="00312D31"/>
    <w:rsid w:val="0031668E"/>
    <w:rsid w:val="00323353"/>
    <w:rsid w:val="00327837"/>
    <w:rsid w:val="00331BEC"/>
    <w:rsid w:val="00336215"/>
    <w:rsid w:val="00336B9F"/>
    <w:rsid w:val="003549B9"/>
    <w:rsid w:val="00357087"/>
    <w:rsid w:val="0036342B"/>
    <w:rsid w:val="00363760"/>
    <w:rsid w:val="00375084"/>
    <w:rsid w:val="0039288E"/>
    <w:rsid w:val="003A2524"/>
    <w:rsid w:val="003A318F"/>
    <w:rsid w:val="003A3FB4"/>
    <w:rsid w:val="003A4096"/>
    <w:rsid w:val="003B10EB"/>
    <w:rsid w:val="003B24E3"/>
    <w:rsid w:val="003B42B8"/>
    <w:rsid w:val="003B4D60"/>
    <w:rsid w:val="003B70A0"/>
    <w:rsid w:val="003C5901"/>
    <w:rsid w:val="003E0F29"/>
    <w:rsid w:val="003F1632"/>
    <w:rsid w:val="00400F5E"/>
    <w:rsid w:val="00412947"/>
    <w:rsid w:val="004177E8"/>
    <w:rsid w:val="00417F9C"/>
    <w:rsid w:val="00420122"/>
    <w:rsid w:val="00423578"/>
    <w:rsid w:val="00425570"/>
    <w:rsid w:val="00431730"/>
    <w:rsid w:val="004333A5"/>
    <w:rsid w:val="0043534D"/>
    <w:rsid w:val="00442B1D"/>
    <w:rsid w:val="00443A3A"/>
    <w:rsid w:val="004446AB"/>
    <w:rsid w:val="0044487E"/>
    <w:rsid w:val="004459E1"/>
    <w:rsid w:val="00445B8E"/>
    <w:rsid w:val="00455B68"/>
    <w:rsid w:val="00456CC4"/>
    <w:rsid w:val="00470F62"/>
    <w:rsid w:val="00476E50"/>
    <w:rsid w:val="00481699"/>
    <w:rsid w:val="0048215D"/>
    <w:rsid w:val="00486776"/>
    <w:rsid w:val="004A1D59"/>
    <w:rsid w:val="004A3FE9"/>
    <w:rsid w:val="004A697B"/>
    <w:rsid w:val="004B75C5"/>
    <w:rsid w:val="004C01B7"/>
    <w:rsid w:val="004C0C0F"/>
    <w:rsid w:val="004C16B8"/>
    <w:rsid w:val="004C3751"/>
    <w:rsid w:val="004D697D"/>
    <w:rsid w:val="004E1BF4"/>
    <w:rsid w:val="004E5F52"/>
    <w:rsid w:val="004F1052"/>
    <w:rsid w:val="0050121D"/>
    <w:rsid w:val="00504366"/>
    <w:rsid w:val="0050686B"/>
    <w:rsid w:val="005172EA"/>
    <w:rsid w:val="0052129A"/>
    <w:rsid w:val="005217B2"/>
    <w:rsid w:val="00521A26"/>
    <w:rsid w:val="00526789"/>
    <w:rsid w:val="0054179C"/>
    <w:rsid w:val="00541822"/>
    <w:rsid w:val="0054434F"/>
    <w:rsid w:val="005529DC"/>
    <w:rsid w:val="00555E89"/>
    <w:rsid w:val="00567E04"/>
    <w:rsid w:val="00570786"/>
    <w:rsid w:val="00575526"/>
    <w:rsid w:val="0057619F"/>
    <w:rsid w:val="00577632"/>
    <w:rsid w:val="00594D54"/>
    <w:rsid w:val="005B126D"/>
    <w:rsid w:val="005C1AB9"/>
    <w:rsid w:val="005C3238"/>
    <w:rsid w:val="005D16A0"/>
    <w:rsid w:val="005D43C9"/>
    <w:rsid w:val="005D4BFD"/>
    <w:rsid w:val="005D71C7"/>
    <w:rsid w:val="005E48CF"/>
    <w:rsid w:val="005F26F3"/>
    <w:rsid w:val="005F45FC"/>
    <w:rsid w:val="005F4D37"/>
    <w:rsid w:val="005F6B8C"/>
    <w:rsid w:val="00610AC3"/>
    <w:rsid w:val="00611975"/>
    <w:rsid w:val="00612685"/>
    <w:rsid w:val="00615020"/>
    <w:rsid w:val="006241CA"/>
    <w:rsid w:val="00626E3F"/>
    <w:rsid w:val="006315FA"/>
    <w:rsid w:val="006320DF"/>
    <w:rsid w:val="0063425A"/>
    <w:rsid w:val="0064092E"/>
    <w:rsid w:val="006534AB"/>
    <w:rsid w:val="0066323C"/>
    <w:rsid w:val="00670987"/>
    <w:rsid w:val="00680C8D"/>
    <w:rsid w:val="00682791"/>
    <w:rsid w:val="00684B26"/>
    <w:rsid w:val="00691242"/>
    <w:rsid w:val="006A1514"/>
    <w:rsid w:val="006A7B30"/>
    <w:rsid w:val="006C0D63"/>
    <w:rsid w:val="006C18B7"/>
    <w:rsid w:val="006C3904"/>
    <w:rsid w:val="006C7234"/>
    <w:rsid w:val="006D05DF"/>
    <w:rsid w:val="006D5DD7"/>
    <w:rsid w:val="006D723C"/>
    <w:rsid w:val="006E0D7C"/>
    <w:rsid w:val="006E2558"/>
    <w:rsid w:val="006E7244"/>
    <w:rsid w:val="006F3E79"/>
    <w:rsid w:val="006F4666"/>
    <w:rsid w:val="006F58F0"/>
    <w:rsid w:val="007002FE"/>
    <w:rsid w:val="00701D09"/>
    <w:rsid w:val="007047CA"/>
    <w:rsid w:val="00704B88"/>
    <w:rsid w:val="00713765"/>
    <w:rsid w:val="007137DC"/>
    <w:rsid w:val="00714400"/>
    <w:rsid w:val="007209BE"/>
    <w:rsid w:val="0072227E"/>
    <w:rsid w:val="00722EAF"/>
    <w:rsid w:val="0072490C"/>
    <w:rsid w:val="007337D3"/>
    <w:rsid w:val="00745713"/>
    <w:rsid w:val="00751882"/>
    <w:rsid w:val="0075283B"/>
    <w:rsid w:val="00755060"/>
    <w:rsid w:val="00755565"/>
    <w:rsid w:val="00756DEF"/>
    <w:rsid w:val="0076311A"/>
    <w:rsid w:val="00766C9B"/>
    <w:rsid w:val="00776A93"/>
    <w:rsid w:val="00784148"/>
    <w:rsid w:val="00791509"/>
    <w:rsid w:val="00795C50"/>
    <w:rsid w:val="007977F9"/>
    <w:rsid w:val="007A1614"/>
    <w:rsid w:val="007A33E0"/>
    <w:rsid w:val="007B27DB"/>
    <w:rsid w:val="007B4197"/>
    <w:rsid w:val="007B4B73"/>
    <w:rsid w:val="007C1FA5"/>
    <w:rsid w:val="007C54B8"/>
    <w:rsid w:val="007D1D2D"/>
    <w:rsid w:val="007E2141"/>
    <w:rsid w:val="007E4CD0"/>
    <w:rsid w:val="007F1983"/>
    <w:rsid w:val="007F5B3F"/>
    <w:rsid w:val="00802788"/>
    <w:rsid w:val="008114CF"/>
    <w:rsid w:val="00814D8D"/>
    <w:rsid w:val="008316CE"/>
    <w:rsid w:val="00833141"/>
    <w:rsid w:val="008337FA"/>
    <w:rsid w:val="00833DBC"/>
    <w:rsid w:val="00834500"/>
    <w:rsid w:val="00841974"/>
    <w:rsid w:val="00843801"/>
    <w:rsid w:val="00847AA0"/>
    <w:rsid w:val="00850563"/>
    <w:rsid w:val="00862DA7"/>
    <w:rsid w:val="00871A42"/>
    <w:rsid w:val="00876A5C"/>
    <w:rsid w:val="008801D7"/>
    <w:rsid w:val="00895FFD"/>
    <w:rsid w:val="008A02F7"/>
    <w:rsid w:val="008A2626"/>
    <w:rsid w:val="008A7A42"/>
    <w:rsid w:val="008C4031"/>
    <w:rsid w:val="008F138B"/>
    <w:rsid w:val="008F3876"/>
    <w:rsid w:val="008F3DDF"/>
    <w:rsid w:val="008F4B3A"/>
    <w:rsid w:val="008F56C9"/>
    <w:rsid w:val="008F6B9B"/>
    <w:rsid w:val="00903EC1"/>
    <w:rsid w:val="00914285"/>
    <w:rsid w:val="009175AB"/>
    <w:rsid w:val="00917868"/>
    <w:rsid w:val="009250F2"/>
    <w:rsid w:val="00927B08"/>
    <w:rsid w:val="00933D17"/>
    <w:rsid w:val="0093606F"/>
    <w:rsid w:val="009407B0"/>
    <w:rsid w:val="009425FB"/>
    <w:rsid w:val="00944999"/>
    <w:rsid w:val="009454FD"/>
    <w:rsid w:val="00950477"/>
    <w:rsid w:val="00950BFF"/>
    <w:rsid w:val="009623D7"/>
    <w:rsid w:val="00963242"/>
    <w:rsid w:val="00971742"/>
    <w:rsid w:val="00971A46"/>
    <w:rsid w:val="00972C4A"/>
    <w:rsid w:val="00981AFF"/>
    <w:rsid w:val="009938CD"/>
    <w:rsid w:val="00995221"/>
    <w:rsid w:val="009A1C27"/>
    <w:rsid w:val="009A2554"/>
    <w:rsid w:val="009A50B4"/>
    <w:rsid w:val="009A7F80"/>
    <w:rsid w:val="009B1055"/>
    <w:rsid w:val="009B19A5"/>
    <w:rsid w:val="009C0034"/>
    <w:rsid w:val="009D77BC"/>
    <w:rsid w:val="009E6232"/>
    <w:rsid w:val="009F6D29"/>
    <w:rsid w:val="00A016A8"/>
    <w:rsid w:val="00A02BD0"/>
    <w:rsid w:val="00A056D1"/>
    <w:rsid w:val="00A06268"/>
    <w:rsid w:val="00A10F05"/>
    <w:rsid w:val="00A1307E"/>
    <w:rsid w:val="00A15B0A"/>
    <w:rsid w:val="00A16464"/>
    <w:rsid w:val="00A16963"/>
    <w:rsid w:val="00A16D0C"/>
    <w:rsid w:val="00A17124"/>
    <w:rsid w:val="00A210F8"/>
    <w:rsid w:val="00A22AFD"/>
    <w:rsid w:val="00A23A93"/>
    <w:rsid w:val="00A24230"/>
    <w:rsid w:val="00A26335"/>
    <w:rsid w:val="00A356E7"/>
    <w:rsid w:val="00A40C04"/>
    <w:rsid w:val="00A42F0E"/>
    <w:rsid w:val="00A44977"/>
    <w:rsid w:val="00A45F5E"/>
    <w:rsid w:val="00A4776B"/>
    <w:rsid w:val="00A47FD1"/>
    <w:rsid w:val="00A55A8D"/>
    <w:rsid w:val="00A5741B"/>
    <w:rsid w:val="00A57F3C"/>
    <w:rsid w:val="00A66247"/>
    <w:rsid w:val="00A704CC"/>
    <w:rsid w:val="00A752BE"/>
    <w:rsid w:val="00A766D5"/>
    <w:rsid w:val="00A77B8C"/>
    <w:rsid w:val="00A80CD7"/>
    <w:rsid w:val="00A83A32"/>
    <w:rsid w:val="00A840D8"/>
    <w:rsid w:val="00A91AD7"/>
    <w:rsid w:val="00A96412"/>
    <w:rsid w:val="00AA29E3"/>
    <w:rsid w:val="00AA2BAC"/>
    <w:rsid w:val="00AA727D"/>
    <w:rsid w:val="00AB2C2C"/>
    <w:rsid w:val="00AB6082"/>
    <w:rsid w:val="00AC5E7A"/>
    <w:rsid w:val="00AC68FE"/>
    <w:rsid w:val="00AD1171"/>
    <w:rsid w:val="00AD25A6"/>
    <w:rsid w:val="00AD5236"/>
    <w:rsid w:val="00AE33A3"/>
    <w:rsid w:val="00AE63BE"/>
    <w:rsid w:val="00AE785E"/>
    <w:rsid w:val="00AF25AC"/>
    <w:rsid w:val="00AF629E"/>
    <w:rsid w:val="00AF781B"/>
    <w:rsid w:val="00B0243E"/>
    <w:rsid w:val="00B0379F"/>
    <w:rsid w:val="00B05520"/>
    <w:rsid w:val="00B12D0F"/>
    <w:rsid w:val="00B12E60"/>
    <w:rsid w:val="00B132C3"/>
    <w:rsid w:val="00B24F09"/>
    <w:rsid w:val="00B3723A"/>
    <w:rsid w:val="00B47AFB"/>
    <w:rsid w:val="00B5043C"/>
    <w:rsid w:val="00B56558"/>
    <w:rsid w:val="00B6334C"/>
    <w:rsid w:val="00B634E0"/>
    <w:rsid w:val="00B65157"/>
    <w:rsid w:val="00B65392"/>
    <w:rsid w:val="00B6749A"/>
    <w:rsid w:val="00B70148"/>
    <w:rsid w:val="00B709DD"/>
    <w:rsid w:val="00B72AA6"/>
    <w:rsid w:val="00B77120"/>
    <w:rsid w:val="00B83672"/>
    <w:rsid w:val="00B83AD8"/>
    <w:rsid w:val="00B907F2"/>
    <w:rsid w:val="00B90B83"/>
    <w:rsid w:val="00BA09E5"/>
    <w:rsid w:val="00BA227B"/>
    <w:rsid w:val="00BA3ADF"/>
    <w:rsid w:val="00BA46F4"/>
    <w:rsid w:val="00BA6FD0"/>
    <w:rsid w:val="00BB41D9"/>
    <w:rsid w:val="00BB751E"/>
    <w:rsid w:val="00BC1F64"/>
    <w:rsid w:val="00BD0404"/>
    <w:rsid w:val="00BD119A"/>
    <w:rsid w:val="00BD1674"/>
    <w:rsid w:val="00BD60B9"/>
    <w:rsid w:val="00BE4793"/>
    <w:rsid w:val="00BF095A"/>
    <w:rsid w:val="00BF3FE5"/>
    <w:rsid w:val="00C13C7B"/>
    <w:rsid w:val="00C235FD"/>
    <w:rsid w:val="00C356C5"/>
    <w:rsid w:val="00C42443"/>
    <w:rsid w:val="00C503C2"/>
    <w:rsid w:val="00C54DD2"/>
    <w:rsid w:val="00C623F4"/>
    <w:rsid w:val="00C62F25"/>
    <w:rsid w:val="00C708E4"/>
    <w:rsid w:val="00C73653"/>
    <w:rsid w:val="00C74292"/>
    <w:rsid w:val="00C77B52"/>
    <w:rsid w:val="00C85857"/>
    <w:rsid w:val="00C9318C"/>
    <w:rsid w:val="00C9368E"/>
    <w:rsid w:val="00C93AB3"/>
    <w:rsid w:val="00C96653"/>
    <w:rsid w:val="00CA005F"/>
    <w:rsid w:val="00CA1D23"/>
    <w:rsid w:val="00CA2D0F"/>
    <w:rsid w:val="00CA3E10"/>
    <w:rsid w:val="00CB3FEB"/>
    <w:rsid w:val="00CC0B26"/>
    <w:rsid w:val="00CC289A"/>
    <w:rsid w:val="00CC3050"/>
    <w:rsid w:val="00CC4233"/>
    <w:rsid w:val="00CD4C50"/>
    <w:rsid w:val="00CE081D"/>
    <w:rsid w:val="00CE383A"/>
    <w:rsid w:val="00CE664E"/>
    <w:rsid w:val="00CF3182"/>
    <w:rsid w:val="00CF449C"/>
    <w:rsid w:val="00CF7A49"/>
    <w:rsid w:val="00D0128D"/>
    <w:rsid w:val="00D12CA5"/>
    <w:rsid w:val="00D15C30"/>
    <w:rsid w:val="00D36547"/>
    <w:rsid w:val="00D43676"/>
    <w:rsid w:val="00D55E90"/>
    <w:rsid w:val="00D60326"/>
    <w:rsid w:val="00D62ED1"/>
    <w:rsid w:val="00D67133"/>
    <w:rsid w:val="00D80D93"/>
    <w:rsid w:val="00D8606D"/>
    <w:rsid w:val="00D90F92"/>
    <w:rsid w:val="00DA3FCE"/>
    <w:rsid w:val="00DA4282"/>
    <w:rsid w:val="00DB12C6"/>
    <w:rsid w:val="00DB2F16"/>
    <w:rsid w:val="00DB3142"/>
    <w:rsid w:val="00DB31B2"/>
    <w:rsid w:val="00DB7A74"/>
    <w:rsid w:val="00DE4679"/>
    <w:rsid w:val="00DF009C"/>
    <w:rsid w:val="00DF3258"/>
    <w:rsid w:val="00DF497B"/>
    <w:rsid w:val="00DF5B0F"/>
    <w:rsid w:val="00DF7531"/>
    <w:rsid w:val="00E04DA0"/>
    <w:rsid w:val="00E04DF3"/>
    <w:rsid w:val="00E051A0"/>
    <w:rsid w:val="00E05707"/>
    <w:rsid w:val="00E1008A"/>
    <w:rsid w:val="00E1272D"/>
    <w:rsid w:val="00E14C11"/>
    <w:rsid w:val="00E377C6"/>
    <w:rsid w:val="00E432B7"/>
    <w:rsid w:val="00E43438"/>
    <w:rsid w:val="00E52172"/>
    <w:rsid w:val="00E627D8"/>
    <w:rsid w:val="00E674C8"/>
    <w:rsid w:val="00E74CF5"/>
    <w:rsid w:val="00E773A6"/>
    <w:rsid w:val="00E77633"/>
    <w:rsid w:val="00E77884"/>
    <w:rsid w:val="00E81BEB"/>
    <w:rsid w:val="00E8344A"/>
    <w:rsid w:val="00E8565E"/>
    <w:rsid w:val="00E86BD4"/>
    <w:rsid w:val="00E941CC"/>
    <w:rsid w:val="00EC68D3"/>
    <w:rsid w:val="00ED0F50"/>
    <w:rsid w:val="00ED387D"/>
    <w:rsid w:val="00ED6A6D"/>
    <w:rsid w:val="00ED6EAF"/>
    <w:rsid w:val="00EE4001"/>
    <w:rsid w:val="00EF07CC"/>
    <w:rsid w:val="00F02DB4"/>
    <w:rsid w:val="00F07A4C"/>
    <w:rsid w:val="00F1319A"/>
    <w:rsid w:val="00F16D73"/>
    <w:rsid w:val="00F260FB"/>
    <w:rsid w:val="00F304C9"/>
    <w:rsid w:val="00F32612"/>
    <w:rsid w:val="00F337AA"/>
    <w:rsid w:val="00F33904"/>
    <w:rsid w:val="00F40CEE"/>
    <w:rsid w:val="00F43BE8"/>
    <w:rsid w:val="00F46B2A"/>
    <w:rsid w:val="00F50F26"/>
    <w:rsid w:val="00F52639"/>
    <w:rsid w:val="00F528B5"/>
    <w:rsid w:val="00F62B8E"/>
    <w:rsid w:val="00F63035"/>
    <w:rsid w:val="00F64254"/>
    <w:rsid w:val="00F6586E"/>
    <w:rsid w:val="00F74BA3"/>
    <w:rsid w:val="00F75FBC"/>
    <w:rsid w:val="00F8541B"/>
    <w:rsid w:val="00F90AB3"/>
    <w:rsid w:val="00F9481D"/>
    <w:rsid w:val="00FA3A89"/>
    <w:rsid w:val="00FA6E47"/>
    <w:rsid w:val="00FB3CD2"/>
    <w:rsid w:val="00FB532B"/>
    <w:rsid w:val="00FC6291"/>
    <w:rsid w:val="00FE615D"/>
    <w:rsid w:val="00FF0D85"/>
    <w:rsid w:val="00FF391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;"/>
  <w14:docId w14:val="55E95BF8"/>
  <w15:docId w15:val="{3D28A094-AB47-44BD-B374-049C16BA501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Calibri" w:eastAsia="Calibri" w:hAnsi="Calibri" w:cs="Times New Roman"/>
        <w:lang w:val="de-CH" w:eastAsia="de-CH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1" w:qFormat="1"/>
    <w:lsdException w:name="heading 2" w:semiHidden="1" w:uiPriority="2" w:unhideWhenUsed="1" w:qFormat="1"/>
    <w:lsdException w:name="heading 3" w:semiHidden="1" w:uiPriority="3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iPriority="0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19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B0379F"/>
    <w:pPr>
      <w:spacing w:line="276" w:lineRule="auto"/>
    </w:pPr>
    <w:rPr>
      <w:sz w:val="22"/>
      <w:szCs w:val="22"/>
      <w:lang w:eastAsia="en-US"/>
    </w:rPr>
  </w:style>
  <w:style w:type="paragraph" w:styleId="berschrift1">
    <w:name w:val="heading 1"/>
    <w:basedOn w:val="Standard"/>
    <w:next w:val="Standard"/>
    <w:link w:val="berschrift1Zchn"/>
    <w:uiPriority w:val="1"/>
    <w:qFormat/>
    <w:rsid w:val="000D3D6C"/>
    <w:pPr>
      <w:keepNext/>
      <w:keepLines/>
      <w:numPr>
        <w:numId w:val="34"/>
      </w:numPr>
      <w:spacing w:after="200"/>
      <w:ind w:left="357" w:hanging="357"/>
      <w:outlineLvl w:val="0"/>
    </w:pPr>
    <w:rPr>
      <w:rFonts w:eastAsiaTheme="majorEastAsia" w:cstheme="majorBidi"/>
      <w:b/>
      <w:bCs/>
      <w:sz w:val="28"/>
      <w:szCs w:val="28"/>
    </w:rPr>
  </w:style>
  <w:style w:type="paragraph" w:styleId="berschrift2">
    <w:name w:val="heading 2"/>
    <w:basedOn w:val="berschrift1"/>
    <w:next w:val="Standard"/>
    <w:link w:val="berschrift2Zchn"/>
    <w:uiPriority w:val="2"/>
    <w:qFormat/>
    <w:rsid w:val="0021273B"/>
    <w:pPr>
      <w:numPr>
        <w:ilvl w:val="1"/>
      </w:numPr>
      <w:spacing w:before="300" w:after="0"/>
      <w:outlineLvl w:val="1"/>
    </w:pPr>
    <w:rPr>
      <w:sz w:val="24"/>
      <w:szCs w:val="24"/>
    </w:rPr>
  </w:style>
  <w:style w:type="paragraph" w:styleId="berschrift3">
    <w:name w:val="heading 3"/>
    <w:basedOn w:val="berschrift2"/>
    <w:next w:val="Standard"/>
    <w:link w:val="berschrift3Zchn"/>
    <w:uiPriority w:val="3"/>
    <w:qFormat/>
    <w:rsid w:val="0021273B"/>
    <w:pPr>
      <w:numPr>
        <w:ilvl w:val="2"/>
      </w:numPr>
      <w:outlineLvl w:val="2"/>
    </w:pPr>
  </w:style>
  <w:style w:type="paragraph" w:styleId="berschrift4">
    <w:name w:val="heading 4"/>
    <w:basedOn w:val="Standard"/>
    <w:next w:val="Standard"/>
    <w:link w:val="berschrift4Zchn"/>
    <w:uiPriority w:val="9"/>
    <w:semiHidden/>
    <w:rsid w:val="0021273B"/>
    <w:pPr>
      <w:keepNext/>
      <w:keepLines/>
      <w:numPr>
        <w:ilvl w:val="3"/>
        <w:numId w:val="34"/>
      </w:numPr>
      <w:spacing w:before="300"/>
      <w:jc w:val="both"/>
      <w:outlineLvl w:val="3"/>
    </w:pPr>
    <w:rPr>
      <w:rFonts w:asciiTheme="minorHAnsi" w:eastAsiaTheme="majorEastAsia" w:hAnsiTheme="minorHAnsi" w:cstheme="minorHAnsi"/>
      <w:b/>
      <w:bCs/>
      <w:iCs/>
      <w:color w:val="000000" w:themeColor="text1"/>
    </w:rPr>
  </w:style>
  <w:style w:type="paragraph" w:styleId="berschrift5">
    <w:name w:val="heading 5"/>
    <w:basedOn w:val="Standard"/>
    <w:next w:val="Standard"/>
    <w:link w:val="berschrift5Zchn"/>
    <w:uiPriority w:val="9"/>
    <w:semiHidden/>
    <w:qFormat/>
    <w:rsid w:val="002379EF"/>
    <w:pPr>
      <w:keepNext/>
      <w:keepLines/>
      <w:numPr>
        <w:ilvl w:val="4"/>
        <w:numId w:val="34"/>
      </w:numPr>
      <w:spacing w:before="200" w:line="288" w:lineRule="auto"/>
      <w:jc w:val="both"/>
      <w:outlineLvl w:val="4"/>
    </w:pPr>
    <w:rPr>
      <w:rFonts w:ascii="Cambria" w:eastAsia="MS Gothic" w:hAnsi="Cambria"/>
      <w:color w:val="77913D"/>
    </w:rPr>
  </w:style>
  <w:style w:type="paragraph" w:styleId="berschrift6">
    <w:name w:val="heading 6"/>
    <w:basedOn w:val="Standard"/>
    <w:next w:val="Standard"/>
    <w:link w:val="berschrift6Zchn"/>
    <w:uiPriority w:val="9"/>
    <w:semiHidden/>
    <w:unhideWhenUsed/>
    <w:qFormat/>
    <w:rsid w:val="002379EF"/>
    <w:pPr>
      <w:keepNext/>
      <w:keepLines/>
      <w:numPr>
        <w:ilvl w:val="5"/>
        <w:numId w:val="34"/>
      </w:numPr>
      <w:spacing w:before="200" w:line="288" w:lineRule="auto"/>
      <w:jc w:val="both"/>
      <w:outlineLvl w:val="5"/>
    </w:pPr>
    <w:rPr>
      <w:rFonts w:ascii="Cambria" w:eastAsia="MS Gothic" w:hAnsi="Cambria"/>
      <w:i/>
      <w:iCs/>
      <w:color w:val="77913D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qFormat/>
    <w:rsid w:val="002379EF"/>
    <w:pPr>
      <w:keepNext/>
      <w:keepLines/>
      <w:numPr>
        <w:ilvl w:val="6"/>
        <w:numId w:val="34"/>
      </w:numPr>
      <w:spacing w:before="200" w:line="288" w:lineRule="auto"/>
      <w:jc w:val="both"/>
      <w:outlineLvl w:val="6"/>
    </w:pPr>
    <w:rPr>
      <w:rFonts w:ascii="Cambria" w:eastAsia="MS Gothic" w:hAnsi="Cambria"/>
      <w:i/>
      <w:iCs/>
      <w:color w:val="404040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2379EF"/>
    <w:pPr>
      <w:keepNext/>
      <w:keepLines/>
      <w:numPr>
        <w:ilvl w:val="7"/>
        <w:numId w:val="34"/>
      </w:numPr>
      <w:spacing w:before="200" w:line="288" w:lineRule="auto"/>
      <w:jc w:val="both"/>
      <w:outlineLvl w:val="7"/>
    </w:pPr>
    <w:rPr>
      <w:rFonts w:ascii="Cambria" w:eastAsia="MS Gothic" w:hAnsi="Cambria"/>
      <w:color w:val="404040"/>
      <w:szCs w:val="20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2379EF"/>
    <w:pPr>
      <w:keepNext/>
      <w:keepLines/>
      <w:numPr>
        <w:ilvl w:val="8"/>
        <w:numId w:val="34"/>
      </w:numPr>
      <w:spacing w:before="200" w:line="288" w:lineRule="auto"/>
      <w:jc w:val="both"/>
      <w:outlineLvl w:val="8"/>
    </w:pPr>
    <w:rPr>
      <w:rFonts w:ascii="Cambria" w:eastAsia="MS Gothic" w:hAnsi="Cambria"/>
      <w:i/>
      <w:iCs/>
      <w:color w:val="404040"/>
      <w:szCs w:val="20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customStyle="1" w:styleId="Text">
    <w:name w:val="Text"/>
    <w:basedOn w:val="Standard"/>
    <w:link w:val="TextZchn"/>
    <w:qFormat/>
    <w:rsid w:val="0066323C"/>
  </w:style>
  <w:style w:type="paragraph" w:customStyle="1" w:styleId="Betreff">
    <w:name w:val="Betreff"/>
    <w:basedOn w:val="Standard"/>
    <w:qFormat/>
    <w:rsid w:val="00163ECC"/>
    <w:pPr>
      <w:spacing w:after="120"/>
    </w:pPr>
    <w:rPr>
      <w:b/>
      <w:sz w:val="28"/>
    </w:rPr>
  </w:style>
  <w:style w:type="paragraph" w:customStyle="1" w:styleId="Aufzhlungnum">
    <w:name w:val="Aufzählung num"/>
    <w:basedOn w:val="Standard"/>
    <w:qFormat/>
    <w:rsid w:val="0076311A"/>
    <w:pPr>
      <w:numPr>
        <w:numId w:val="26"/>
      </w:numPr>
      <w:tabs>
        <w:tab w:val="left" w:pos="357"/>
      </w:tabs>
    </w:pPr>
  </w:style>
  <w:style w:type="paragraph" w:customStyle="1" w:styleId="Absender">
    <w:name w:val="Absender"/>
    <w:basedOn w:val="Text"/>
    <w:qFormat/>
    <w:rsid w:val="00F02DB4"/>
    <w:pPr>
      <w:spacing w:line="240" w:lineRule="auto"/>
    </w:pPr>
    <w:rPr>
      <w:caps/>
      <w:sz w:val="28"/>
    </w:rPr>
  </w:style>
  <w:style w:type="paragraph" w:customStyle="1" w:styleId="Textfett">
    <w:name w:val="Text fett"/>
    <w:basedOn w:val="Text"/>
    <w:link w:val="TextfettZchn"/>
    <w:qFormat/>
    <w:rsid w:val="00D55E90"/>
    <w:rPr>
      <w:b/>
    </w:rPr>
  </w:style>
  <w:style w:type="paragraph" w:customStyle="1" w:styleId="AufzhlungSymbol">
    <w:name w:val="Aufzählung Symbol"/>
    <w:basedOn w:val="Text"/>
    <w:qFormat/>
    <w:rsid w:val="0076311A"/>
    <w:pPr>
      <w:numPr>
        <w:numId w:val="27"/>
      </w:numPr>
      <w:tabs>
        <w:tab w:val="left" w:pos="357"/>
      </w:tabs>
    </w:pPr>
  </w:style>
  <w:style w:type="character" w:customStyle="1" w:styleId="TextZchn">
    <w:name w:val="Text Zchn"/>
    <w:link w:val="Text"/>
    <w:rsid w:val="00D55E90"/>
    <w:rPr>
      <w:rFonts w:ascii="Frutiger LT 45 Light" w:hAnsi="Frutiger LT 45 Light"/>
    </w:rPr>
  </w:style>
  <w:style w:type="character" w:customStyle="1" w:styleId="TextfettZchn">
    <w:name w:val="Text fett Zchn"/>
    <w:link w:val="Textfett"/>
    <w:rsid w:val="00D55E90"/>
    <w:rPr>
      <w:rFonts w:ascii="Frutiger LT 45 Light" w:hAnsi="Frutiger LT 45 Light"/>
      <w:b/>
    </w:rPr>
  </w:style>
  <w:style w:type="paragraph" w:customStyle="1" w:styleId="Grussformel">
    <w:name w:val="Grussformel"/>
    <w:basedOn w:val="Text"/>
    <w:qFormat/>
    <w:rsid w:val="008F3876"/>
    <w:pPr>
      <w:tabs>
        <w:tab w:val="left" w:pos="851"/>
        <w:tab w:val="left" w:pos="2835"/>
      </w:tabs>
    </w:pPr>
  </w:style>
  <w:style w:type="character" w:customStyle="1" w:styleId="berschrift1Zchn">
    <w:name w:val="Überschrift 1 Zchn"/>
    <w:basedOn w:val="Absatz-Standardschriftart"/>
    <w:link w:val="berschrift1"/>
    <w:uiPriority w:val="1"/>
    <w:rsid w:val="000D3D6C"/>
    <w:rPr>
      <w:rFonts w:eastAsiaTheme="majorEastAsia" w:cstheme="majorBidi"/>
      <w:b/>
      <w:bCs/>
      <w:sz w:val="28"/>
      <w:szCs w:val="28"/>
      <w:lang w:val="de-CH" w:eastAsia="en-US"/>
    </w:rPr>
  </w:style>
  <w:style w:type="character" w:customStyle="1" w:styleId="berschrift2Zchn">
    <w:name w:val="Überschrift 2 Zchn"/>
    <w:basedOn w:val="Absatz-Standardschriftart"/>
    <w:link w:val="berschrift2"/>
    <w:uiPriority w:val="2"/>
    <w:rsid w:val="0021273B"/>
    <w:rPr>
      <w:rFonts w:eastAsiaTheme="majorEastAsia" w:cstheme="majorBidi"/>
      <w:b/>
      <w:bCs/>
      <w:sz w:val="24"/>
      <w:szCs w:val="24"/>
      <w:lang w:val="de-CH" w:eastAsia="en-US"/>
    </w:rPr>
  </w:style>
  <w:style w:type="paragraph" w:styleId="Kopfzeile">
    <w:name w:val="header"/>
    <w:basedOn w:val="Standard"/>
    <w:link w:val="KopfzeileZchn"/>
    <w:unhideWhenUsed/>
    <w:rsid w:val="00ED0F50"/>
    <w:pPr>
      <w:tabs>
        <w:tab w:val="left" w:pos="6634"/>
      </w:tabs>
      <w:spacing w:line="240" w:lineRule="auto"/>
    </w:pPr>
  </w:style>
  <w:style w:type="character" w:customStyle="1" w:styleId="KopfzeileZchn">
    <w:name w:val="Kopfzeile Zchn"/>
    <w:link w:val="Kopfzeile"/>
    <w:uiPriority w:val="99"/>
    <w:rsid w:val="00ED0F50"/>
    <w:rPr>
      <w:rFonts w:ascii="Arial" w:hAnsi="Arial"/>
      <w:szCs w:val="22"/>
      <w:lang w:eastAsia="en-US"/>
    </w:rPr>
  </w:style>
  <w:style w:type="paragraph" w:styleId="Fuzeile">
    <w:name w:val="footer"/>
    <w:basedOn w:val="Standard"/>
    <w:link w:val="FuzeileZchn"/>
    <w:unhideWhenUsed/>
    <w:rsid w:val="00F02DB4"/>
    <w:pPr>
      <w:tabs>
        <w:tab w:val="left" w:pos="5046"/>
        <w:tab w:val="left" w:pos="6634"/>
        <w:tab w:val="right" w:pos="9072"/>
      </w:tabs>
      <w:spacing w:line="240" w:lineRule="auto"/>
    </w:pPr>
    <w:rPr>
      <w:sz w:val="18"/>
    </w:rPr>
  </w:style>
  <w:style w:type="character" w:customStyle="1" w:styleId="FuzeileZchn">
    <w:name w:val="Fußzeile Zchn"/>
    <w:link w:val="Fuzeile"/>
    <w:rsid w:val="00F02DB4"/>
    <w:rPr>
      <w:sz w:val="18"/>
      <w:szCs w:val="22"/>
      <w:lang w:eastAsia="en-US"/>
    </w:rPr>
  </w:style>
  <w:style w:type="paragraph" w:customStyle="1" w:styleId="zOawBlindzeile">
    <w:name w:val="zOawBlindzeile"/>
    <w:basedOn w:val="Standard"/>
    <w:qFormat/>
    <w:rsid w:val="00006D18"/>
    <w:pPr>
      <w:spacing w:line="240" w:lineRule="auto"/>
    </w:pPr>
    <w:rPr>
      <w:sz w:val="2"/>
    </w:rPr>
  </w:style>
  <w:style w:type="table" w:styleId="Tabellenraster">
    <w:name w:val="Table Grid"/>
    <w:basedOn w:val="NormaleTabelle"/>
    <w:rsid w:val="00BB751E"/>
    <w:pPr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left w:w="57" w:type="dxa"/>
        <w:right w:w="57" w:type="dxa"/>
      </w:tblCellMar>
    </w:tbl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9454FD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9454FD"/>
    <w:rPr>
      <w:rFonts w:ascii="Tahoma" w:hAnsi="Tahoma" w:cs="Tahoma"/>
      <w:sz w:val="16"/>
      <w:szCs w:val="16"/>
      <w:lang w:val="de-CH" w:eastAsia="en-US"/>
    </w:rPr>
  </w:style>
  <w:style w:type="paragraph" w:styleId="Titel">
    <w:name w:val="Title"/>
    <w:basedOn w:val="Standard"/>
    <w:next w:val="Standard"/>
    <w:link w:val="TitelZchn"/>
    <w:uiPriority w:val="10"/>
    <w:qFormat/>
    <w:rsid w:val="00163ECC"/>
    <w:pPr>
      <w:spacing w:after="120"/>
    </w:pPr>
    <w:rPr>
      <w:rFonts w:eastAsiaTheme="majorEastAsia" w:cstheme="majorBidi"/>
      <w:b/>
      <w:kern w:val="28"/>
      <w:sz w:val="24"/>
      <w:szCs w:val="56"/>
    </w:rPr>
  </w:style>
  <w:style w:type="character" w:customStyle="1" w:styleId="TitelZchn">
    <w:name w:val="Titel Zchn"/>
    <w:basedOn w:val="Absatz-Standardschriftart"/>
    <w:link w:val="Titel"/>
    <w:uiPriority w:val="10"/>
    <w:rsid w:val="00163ECC"/>
    <w:rPr>
      <w:rFonts w:eastAsiaTheme="majorEastAsia" w:cstheme="majorBidi"/>
      <w:b/>
      <w:kern w:val="28"/>
      <w:sz w:val="24"/>
      <w:szCs w:val="56"/>
      <w:lang w:val="de-CH" w:eastAsia="en-US"/>
    </w:rPr>
  </w:style>
  <w:style w:type="character" w:styleId="Seitenzahl">
    <w:name w:val="page number"/>
    <w:basedOn w:val="Absatz-Standardschriftart"/>
    <w:rsid w:val="00B709DD"/>
    <w:rPr>
      <w:lang w:val="de-CH"/>
    </w:rPr>
  </w:style>
  <w:style w:type="character" w:customStyle="1" w:styleId="berschrift3Zchn">
    <w:name w:val="Überschrift 3 Zchn"/>
    <w:basedOn w:val="Absatz-Standardschriftart"/>
    <w:link w:val="berschrift3"/>
    <w:uiPriority w:val="3"/>
    <w:rsid w:val="0021273B"/>
    <w:rPr>
      <w:rFonts w:eastAsiaTheme="majorEastAsia" w:cstheme="majorBidi"/>
      <w:b/>
      <w:bCs/>
      <w:sz w:val="24"/>
      <w:szCs w:val="24"/>
      <w:lang w:val="de-CH" w:eastAsia="en-US"/>
    </w:rPr>
  </w:style>
  <w:style w:type="character" w:customStyle="1" w:styleId="berschrift4Zchn">
    <w:name w:val="Überschrift 4 Zchn"/>
    <w:basedOn w:val="Absatz-Standardschriftart"/>
    <w:link w:val="berschrift4"/>
    <w:uiPriority w:val="9"/>
    <w:semiHidden/>
    <w:rsid w:val="0021273B"/>
    <w:rPr>
      <w:rFonts w:asciiTheme="minorHAnsi" w:eastAsiaTheme="majorEastAsia" w:hAnsiTheme="minorHAnsi" w:cstheme="minorHAnsi"/>
      <w:b/>
      <w:bCs/>
      <w:iCs/>
      <w:color w:val="000000" w:themeColor="text1"/>
      <w:sz w:val="22"/>
      <w:szCs w:val="22"/>
      <w:lang w:val="de-CH" w:eastAsia="en-US"/>
    </w:rPr>
  </w:style>
  <w:style w:type="character" w:customStyle="1" w:styleId="berschrift5Zchn">
    <w:name w:val="Überschrift 5 Zchn"/>
    <w:link w:val="berschrift5"/>
    <w:uiPriority w:val="9"/>
    <w:semiHidden/>
    <w:rsid w:val="002379EF"/>
    <w:rPr>
      <w:rFonts w:ascii="Cambria" w:eastAsia="MS Gothic" w:hAnsi="Cambria"/>
      <w:color w:val="77913D"/>
      <w:szCs w:val="22"/>
      <w:lang w:eastAsia="en-US"/>
    </w:rPr>
  </w:style>
  <w:style w:type="character" w:customStyle="1" w:styleId="berschrift6Zchn">
    <w:name w:val="Überschrift 6 Zchn"/>
    <w:link w:val="berschrift6"/>
    <w:uiPriority w:val="9"/>
    <w:semiHidden/>
    <w:rsid w:val="002379EF"/>
    <w:rPr>
      <w:rFonts w:ascii="Cambria" w:eastAsia="MS Gothic" w:hAnsi="Cambria"/>
      <w:i/>
      <w:iCs/>
      <w:color w:val="77913D"/>
      <w:szCs w:val="22"/>
      <w:lang w:eastAsia="en-US"/>
    </w:rPr>
  </w:style>
  <w:style w:type="character" w:customStyle="1" w:styleId="berschrift7Zchn">
    <w:name w:val="Überschrift 7 Zchn"/>
    <w:link w:val="berschrift7"/>
    <w:uiPriority w:val="9"/>
    <w:semiHidden/>
    <w:rsid w:val="002379EF"/>
    <w:rPr>
      <w:rFonts w:ascii="Cambria" w:eastAsia="MS Gothic" w:hAnsi="Cambria"/>
      <w:i/>
      <w:iCs/>
      <w:color w:val="404040"/>
      <w:szCs w:val="22"/>
      <w:lang w:eastAsia="en-US"/>
    </w:rPr>
  </w:style>
  <w:style w:type="character" w:customStyle="1" w:styleId="berschrift8Zchn">
    <w:name w:val="Überschrift 8 Zchn"/>
    <w:link w:val="berschrift8"/>
    <w:uiPriority w:val="9"/>
    <w:semiHidden/>
    <w:rsid w:val="002379EF"/>
    <w:rPr>
      <w:rFonts w:ascii="Cambria" w:eastAsia="MS Gothic" w:hAnsi="Cambria"/>
      <w:color w:val="404040"/>
      <w:lang w:eastAsia="en-US"/>
    </w:rPr>
  </w:style>
  <w:style w:type="character" w:customStyle="1" w:styleId="berschrift9Zchn">
    <w:name w:val="Überschrift 9 Zchn"/>
    <w:link w:val="berschrift9"/>
    <w:uiPriority w:val="9"/>
    <w:semiHidden/>
    <w:rsid w:val="002379EF"/>
    <w:rPr>
      <w:rFonts w:ascii="Cambria" w:eastAsia="MS Gothic" w:hAnsi="Cambria"/>
      <w:i/>
      <w:iCs/>
      <w:color w:val="404040"/>
      <w:lang w:eastAsia="en-US"/>
    </w:rPr>
  </w:style>
  <w:style w:type="table" w:customStyle="1" w:styleId="Tabelle-BKD1">
    <w:name w:val="Tabelle-BKD1"/>
    <w:basedOn w:val="Tabellenraster"/>
    <w:uiPriority w:val="99"/>
    <w:rsid w:val="00F52639"/>
    <w:pPr>
      <w:ind w:left="108" w:right="108"/>
    </w:pPr>
    <w:rPr>
      <w:rFonts w:ascii="Arial" w:hAnsi="Arial"/>
      <w:szCs w:val="22"/>
      <w:lang w:eastAsia="en-US"/>
    </w:rPr>
    <w:tblPr>
      <w:tblInd w:w="-1877" w:type="dxa"/>
      <w:tblBorders>
        <w:top w:val="single" w:sz="8" w:space="0" w:color="FFFFFF"/>
        <w:left w:val="single" w:sz="8" w:space="0" w:color="FFFFFF"/>
        <w:bottom w:val="single" w:sz="8" w:space="0" w:color="FFFFFF"/>
        <w:right w:val="single" w:sz="8" w:space="0" w:color="FFFFFF"/>
        <w:insideH w:val="single" w:sz="8" w:space="0" w:color="FFFFFF"/>
        <w:insideV w:val="single" w:sz="8" w:space="0" w:color="FFFFFF"/>
      </w:tblBorders>
    </w:tblPr>
    <w:tcPr>
      <w:shd w:val="clear" w:color="auto" w:fill="FFEEB6"/>
      <w:tcMar>
        <w:top w:w="57" w:type="dxa"/>
        <w:bottom w:w="57" w:type="dxa"/>
      </w:tcMar>
    </w:tcPr>
    <w:tblStylePr w:type="firstRow">
      <w:tblPr/>
      <w:tcPr>
        <w:shd w:val="clear" w:color="auto" w:fill="FFD88B"/>
      </w:tcPr>
    </w:tblStylePr>
    <w:tblStylePr w:type="firstCol">
      <w:tblPr/>
      <w:tcPr>
        <w:shd w:val="clear" w:color="auto" w:fill="FFD88B"/>
      </w:tcPr>
    </w:tblStylePr>
  </w:style>
  <w:style w:type="table" w:customStyle="1" w:styleId="Tabelle-BKD2">
    <w:name w:val="Tabelle-BKD2"/>
    <w:basedOn w:val="Tabelle-BKD1"/>
    <w:uiPriority w:val="99"/>
    <w:rsid w:val="00BB751E"/>
    <w:pPr>
      <w:ind w:left="0" w:right="0"/>
    </w:pPr>
    <w:rPr>
      <w:rFonts w:ascii="Calibri" w:hAnsi="Calibri"/>
      <w:sz w:val="22"/>
    </w:rPr>
    <w:tblPr>
      <w:tblInd w:w="0" w:type="dxa"/>
    </w:tblPr>
    <w:tcPr>
      <w:shd w:val="clear" w:color="auto" w:fill="FFEEB6"/>
    </w:tcPr>
    <w:tblStylePr w:type="firstRow">
      <w:tblPr/>
      <w:tcPr>
        <w:shd w:val="clear" w:color="auto" w:fill="FFD88B"/>
      </w:tcPr>
    </w:tblStylePr>
    <w:tblStylePr w:type="firstCol">
      <w:tblPr/>
      <w:tcPr>
        <w:shd w:val="clear" w:color="auto" w:fill="FFD88B"/>
      </w:tcPr>
    </w:tblStylePr>
  </w:style>
  <w:style w:type="table" w:customStyle="1" w:styleId="Tabelle-BKD3">
    <w:name w:val="Tabelle-BKD3"/>
    <w:basedOn w:val="NormaleTabelle"/>
    <w:uiPriority w:val="99"/>
    <w:rsid w:val="00BB751E"/>
    <w:pPr>
      <w:jc w:val="both"/>
    </w:pPr>
    <w:rPr>
      <w:sz w:val="22"/>
      <w:szCs w:val="22"/>
      <w:lang w:eastAsia="en-US"/>
    </w:rPr>
    <w:tblPr>
      <w:tblCellMar>
        <w:left w:w="57" w:type="dxa"/>
        <w:right w:w="57" w:type="dxa"/>
      </w:tblCellMar>
    </w:tblPr>
    <w:tcPr>
      <w:shd w:val="clear" w:color="auto" w:fill="FFD88B"/>
    </w:tcPr>
  </w:style>
  <w:style w:type="table" w:customStyle="1" w:styleId="Tabelle">
    <w:name w:val="Tabelle"/>
    <w:basedOn w:val="NormaleTabelle"/>
    <w:uiPriority w:val="99"/>
    <w:rsid w:val="00A1307E"/>
    <w:pPr>
      <w:ind w:left="113"/>
    </w:pPr>
    <w:rPr>
      <w:sz w:val="22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left w:w="0" w:type="dxa"/>
        <w:right w:w="0" w:type="dxa"/>
      </w:tblCellMar>
    </w:tblPr>
    <w:tblStylePr w:type="firstRow">
      <w:rPr>
        <w:rFonts w:ascii="Calibri" w:hAnsi="Calibri"/>
        <w:b/>
        <w:color w:val="FFFFFF" w:themeColor="background1"/>
        <w:sz w:val="22"/>
      </w:rPr>
      <w:tblPr/>
      <w:tcPr>
        <w:tc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nil"/>
          <w:insideV w:val="single" w:sz="4" w:space="0" w:color="FFFFFF" w:themeColor="background1"/>
          <w:tl2br w:val="nil"/>
          <w:tr2bl w:val="nil"/>
        </w:tcBorders>
        <w:shd w:val="clear" w:color="auto" w:fill="000000" w:themeFill="text1"/>
      </w:tcPr>
    </w:tblStylePr>
  </w:style>
  <w:style w:type="table" w:customStyle="1" w:styleId="TabelleEinzug">
    <w:name w:val="Tabelle Einzug"/>
    <w:basedOn w:val="NormaleTabelle"/>
    <w:uiPriority w:val="99"/>
    <w:rsid w:val="00A1307E"/>
    <w:pPr>
      <w:ind w:left="113"/>
    </w:pPr>
    <w:rPr>
      <w:sz w:val="22"/>
    </w:rPr>
    <w:tblPr>
      <w:tblInd w:w="1021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left w:w="0" w:type="dxa"/>
        <w:right w:w="0" w:type="dxa"/>
      </w:tblCellMar>
    </w:tblPr>
    <w:tblStylePr w:type="firstRow">
      <w:rPr>
        <w:rFonts w:ascii="Calibri" w:hAnsi="Calibri"/>
        <w:b/>
        <w:color w:val="FFFFFF" w:themeColor="background1"/>
        <w:sz w:val="22"/>
      </w:rPr>
      <w:tblPr/>
      <w:tcPr>
        <w:tcBorders>
          <w:top w:val="single" w:sz="4" w:space="0" w:color="auto"/>
          <w:left w:val="single" w:sz="4" w:space="0" w:color="auto"/>
          <w:bottom w:val="nil"/>
          <w:right w:val="single" w:sz="4" w:space="0" w:color="auto"/>
          <w:insideH w:val="nil"/>
          <w:insideV w:val="single" w:sz="4" w:space="0" w:color="FFFFFF" w:themeColor="background1"/>
          <w:tl2br w:val="nil"/>
          <w:tr2bl w:val="nil"/>
        </w:tcBorders>
        <w:shd w:val="clear" w:color="auto" w:fill="000000" w:themeFill="text1"/>
      </w:tcPr>
    </w:tblStylePr>
  </w:style>
  <w:style w:type="character" w:styleId="Platzhaltertext">
    <w:name w:val="Placeholder Text"/>
    <w:basedOn w:val="Absatz-Standardschriftart"/>
    <w:uiPriority w:val="99"/>
    <w:semiHidden/>
    <w:rsid w:val="00014128"/>
    <w:rPr>
      <w:color w:val="808080"/>
      <w:lang w:val="de-CH"/>
    </w:rPr>
  </w:style>
  <w:style w:type="paragraph" w:customStyle="1" w:styleId="AufzaehlungAB">
    <w:name w:val="AufzaehlungAB"/>
    <w:basedOn w:val="Standard"/>
    <w:rsid w:val="00AA29E3"/>
    <w:pPr>
      <w:numPr>
        <w:numId w:val="28"/>
      </w:numPr>
      <w:jc w:val="both"/>
    </w:pPr>
    <w:rPr>
      <w:rFonts w:eastAsiaTheme="minorHAnsi" w:cstheme="minorBidi"/>
      <w:color w:val="000000" w:themeColor="text1"/>
    </w:rPr>
  </w:style>
  <w:style w:type="paragraph" w:styleId="Aufzhlungszeichen">
    <w:name w:val="List Bullet"/>
    <w:basedOn w:val="Standard"/>
    <w:uiPriority w:val="19"/>
    <w:rsid w:val="00791509"/>
    <w:pPr>
      <w:numPr>
        <w:numId w:val="30"/>
      </w:numPr>
    </w:pPr>
    <w:rPr>
      <w:rFonts w:eastAsiaTheme="minorHAnsi" w:cstheme="minorBidi"/>
      <w:color w:val="000000" w:themeColor="text1"/>
    </w:rPr>
  </w:style>
  <w:style w:type="table" w:customStyle="1" w:styleId="TabelleohneRand">
    <w:name w:val="Tabelle ohne Rand"/>
    <w:basedOn w:val="NormaleTabelle"/>
    <w:uiPriority w:val="99"/>
    <w:rsid w:val="00266282"/>
    <w:tblPr>
      <w:tblCellMar>
        <w:left w:w="0" w:type="dxa"/>
        <w:right w:w="0" w:type="dxa"/>
      </w:tblCellMar>
    </w:tblPr>
  </w:style>
  <w:style w:type="character" w:customStyle="1" w:styleId="StandardZeichen">
    <w:name w:val="Standard_Zeichen"/>
    <w:basedOn w:val="Absatz-Standardschriftart"/>
    <w:uiPriority w:val="1"/>
    <w:qFormat/>
    <w:rsid w:val="0050686B"/>
    <w:rPr>
      <w:lang w:val="de-CH"/>
    </w:rPr>
  </w:style>
  <w:style w:type="table" w:styleId="EinfacheTabelle1">
    <w:name w:val="Plain Table 1"/>
    <w:basedOn w:val="NormaleTabelle"/>
    <w:uiPriority w:val="99"/>
    <w:rsid w:val="00B6334C"/>
    <w:rPr>
      <w:rFonts w:asciiTheme="minorHAnsi" w:eastAsiaTheme="minorHAnsi" w:hAnsiTheme="minorHAnsi" w:cstheme="minorBidi"/>
      <w:sz w:val="22"/>
      <w:szCs w:val="22"/>
      <w:lang w:eastAsia="en-US"/>
    </w:rPr>
    <w:tblPr>
      <w:tblStyleRowBandSize w:val="1"/>
      <w:tblStyleColBandSize w:val="1"/>
      <w:tblInd w:w="0" w:type="nil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  <w:tblCellMar>
        <w:left w:w="57" w:type="dxa"/>
        <w:right w:w="57" w:type="dxa"/>
      </w:tblCellMar>
    </w:tblPr>
    <w:tblStylePr w:type="firstRow">
      <w:rPr>
        <w:b/>
        <w:bCs/>
      </w:rPr>
      <w:tblPr/>
      <w:tcPr>
        <w:shd w:val="clear" w:color="auto" w:fill="F2F2F2" w:themeFill="background1" w:themeFillShade="F2"/>
      </w:tc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EinfacheTabelle2">
    <w:name w:val="Plain Table 2"/>
    <w:basedOn w:val="NormaleTabelle"/>
    <w:uiPriority w:val="99"/>
    <w:rsid w:val="00B6334C"/>
    <w:rPr>
      <w:rFonts w:asciiTheme="minorHAnsi" w:eastAsiaTheme="minorHAnsi" w:hAnsiTheme="minorHAnsi" w:cstheme="minorBidi"/>
      <w:sz w:val="22"/>
      <w:szCs w:val="22"/>
      <w:lang w:eastAsia="en-US"/>
    </w:rPr>
    <w:tblPr>
      <w:tblStyleRowBandSize w:val="1"/>
      <w:tblStyleColBandSize w:val="1"/>
      <w:tblInd w:w="0" w:type="nil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  <w:tblCellMar>
        <w:left w:w="57" w:type="dxa"/>
        <w:right w:w="57" w:type="dxa"/>
      </w:tblCellMar>
    </w:tblPr>
    <w:tblStylePr w:type="firstRow">
      <w:rPr>
        <w:b/>
        <w:bCs/>
      </w:rPr>
      <w:tblPr/>
      <w:tcPr>
        <w:shd w:val="clear" w:color="auto" w:fill="F2F2F2" w:themeFill="background1" w:themeFillShade="F2"/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EinfacheTabelle3">
    <w:name w:val="Plain Table 3"/>
    <w:basedOn w:val="NormaleTabelle"/>
    <w:uiPriority w:val="99"/>
    <w:rsid w:val="00B6334C"/>
    <w:rPr>
      <w:rFonts w:asciiTheme="minorHAnsi" w:eastAsiaTheme="minorHAnsi" w:hAnsiTheme="minorHAnsi" w:cstheme="minorBidi"/>
      <w:sz w:val="22"/>
      <w:szCs w:val="22"/>
      <w:lang w:eastAsia="en-US"/>
    </w:rPr>
    <w:tblPr>
      <w:tblStyleRowBandSize w:val="1"/>
      <w:tblStyleColBandSize w:val="1"/>
      <w:tblInd w:w="0" w:type="nil"/>
      <w:tblBorders>
        <w:insideH w:val="single" w:sz="4" w:space="0" w:color="000000" w:themeColor="text1"/>
        <w:insideV w:val="single" w:sz="4" w:space="0" w:color="000000" w:themeColor="text1"/>
      </w:tblBorders>
      <w:tblCellMar>
        <w:left w:w="57" w:type="dxa"/>
        <w:right w:w="57" w:type="dxa"/>
      </w:tblCellMar>
    </w:tblPr>
    <w:tblStylePr w:type="firstRow">
      <w:rPr>
        <w:b/>
        <w:bCs/>
        <w:caps w:val="0"/>
        <w:smallCaps w:val="0"/>
      </w:rPr>
      <w:tblPr/>
      <w:tcPr>
        <w:shd w:val="clear" w:color="auto" w:fill="F2F2F2" w:themeFill="background1" w:themeFillShade="F2"/>
      </w:tcPr>
    </w:tblStylePr>
    <w:tblStylePr w:type="lastRow">
      <w:rPr>
        <w:b/>
        <w:bCs/>
        <w:caps w:val="0"/>
        <w:smallCaps w:val="0"/>
      </w:rPr>
      <w:tblPr/>
      <w:tcPr>
        <w:tcBorders>
          <w:top w:val="nil"/>
        </w:tcBorders>
      </w:tcPr>
    </w:tblStylePr>
    <w:tblStylePr w:type="firstCol">
      <w:rPr>
        <w:b/>
        <w:bCs/>
        <w:caps w:val="0"/>
        <w:smallCaps w:val="0"/>
      </w:r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paragraph" w:customStyle="1" w:styleId="AuzhlungmitZahlen1">
    <w:name w:val="Auzählung mit Zahlen 1"/>
    <w:basedOn w:val="Aufzhlungszeichen"/>
    <w:uiPriority w:val="23"/>
    <w:qFormat/>
    <w:rsid w:val="00F1319A"/>
    <w:pPr>
      <w:widowControl w:val="0"/>
      <w:numPr>
        <w:numId w:val="35"/>
      </w:numPr>
    </w:pPr>
  </w:style>
  <w:style w:type="paragraph" w:styleId="Listenabsatz">
    <w:name w:val="List Paragraph"/>
    <w:basedOn w:val="Standard"/>
    <w:uiPriority w:val="34"/>
    <w:qFormat/>
    <w:rsid w:val="005D4BFD"/>
    <w:pPr>
      <w:ind w:left="720"/>
      <w:contextualSpacing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519275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416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45374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49517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70309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00431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12622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26359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57598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95444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59476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68416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47097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10328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63332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9093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77888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footer" Target="footer4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header" Target="header4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23" Type="http://schemas.openxmlformats.org/officeDocument/2006/relationships/theme" Target="theme/theme1.xml"/><Relationship Id="rId10" Type="http://schemas.openxmlformats.org/officeDocument/2006/relationships/settings" Target="settings.xml"/><Relationship Id="rId19" Type="http://schemas.openxmlformats.org/officeDocument/2006/relationships/footer" Target="footer3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header" Target="header1.xml"/><Relationship Id="rId22" Type="http://schemas.openxmlformats.org/officeDocument/2006/relationships/fontTable" Target="fontTable.xml"/></Relationships>
</file>

<file path=word/_rels/header2.xml.rels><?xml version="1.0" encoding="UTF-8" standalone="yes"?>
<Relationships xmlns="http://schemas.openxmlformats.org/package/2006/relationships"><Relationship Id="rId3" Type="http://schemas.openxmlformats.org/officeDocument/2006/relationships/image" Target="media/image3.tif"/><Relationship Id="rId2" Type="http://schemas.openxmlformats.org/officeDocument/2006/relationships/image" Target="media/image2.jpeg"/><Relationship Id="rId1" Type="http://schemas.openxmlformats.org/officeDocument/2006/relationships/image" Target="media/image1.jpg"/></Relationships>
</file>

<file path=word/theme/theme1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B249E45D79ABC54CB3CF86C04F71185F" ma:contentTypeVersion="15" ma:contentTypeDescription="Ein neues Dokument erstellen." ma:contentTypeScope="" ma:versionID="de2e52245e1f446812bc5bc56b9a7b15">
  <xsd:schema xmlns:xsd="http://www.w3.org/2001/XMLSchema" xmlns:xs="http://www.w3.org/2001/XMLSchema" xmlns:p="http://schemas.microsoft.com/office/2006/metadata/properties" xmlns:ns2="ff1a6758-98dc-4104-97a8-72bc79f6eeaf" xmlns:ns3="20883dfa-2bf9-4805-b1f3-a84d43342c8d" targetNamespace="http://schemas.microsoft.com/office/2006/metadata/properties" ma:root="true" ma:fieldsID="6b78c89b0a3a62b6c7186e3132116e73" ns2:_="" ns3:_="">
    <xsd:import namespace="ff1a6758-98dc-4104-97a8-72bc79f6eeaf"/>
    <xsd:import namespace="20883dfa-2bf9-4805-b1f3-a84d43342c8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f1a6758-98dc-4104-97a8-72bc79f6eea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0" nillable="true" ma:taxonomy="true" ma:internalName="lcf76f155ced4ddcb4097134ff3c332f" ma:taxonomyFieldName="MediaServiceImageTags" ma:displayName="Bildmarkierungen" ma:readOnly="false" ma:fieldId="{5cf76f15-5ced-4ddc-b409-7134ff3c332f}" ma:taxonomyMulti="true" ma:sspId="b4632e1f-0b36-43c6-92cb-5496a49b944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2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883dfa-2bf9-4805-b1f3-a84d43342c8d" elementFormDefault="qualified">
    <xsd:import namespace="http://schemas.microsoft.com/office/2006/documentManagement/types"/>
    <xsd:import namespace="http://schemas.microsoft.com/office/infopath/2007/PartnerControls"/>
    <xsd:element name="TaxCatchAll" ma:index="21" nillable="true" ma:displayName="Taxonomy Catch All Column" ma:hidden="true" ma:list="{dd3d76e7-390c-4d1e-8c09-b44c86e55352}" ma:internalName="TaxCatchAll" ma:showField="CatchAllData" ma:web="20883dfa-2bf9-4805-b1f3-a84d43342c8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officeatwork xmlns="http://schemas.officeatwork.com/Media"/>
</file>

<file path=customXml/item3.xml><?xml version="1.0" encoding="utf-8"?>
<officeatwork xmlns="http://schemas.officeatwork.com/CustomXMLPart">
  <Header>Gesundheits-, Sozial-
und Umweltdirektion</Header>
  <Direktion>Gesundheits-, Sozial- und Umweltdirektion</Direktion>
  <Amt>Amt für Gesundheit</Amt>
  <Address>Klausenstrasse 4</Address>
  <Internet>www.ur.ch/gsud</Internet>
  <Telefon>+41 41 875 2157</Telefon>
  <Sachbearbeitung>Beat Planzer</Sachbearbeitung>
  <EMail>planzer.beat@ur.ch</EMail>
  <Address2>6460 Altdorf</Address2>
</officeatwork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officeatwork xmlns="http://schemas.officeatwork.com/MasterProperties">eNrtWetu2zYUfhXBQIANaxxRdwNtsNTObc0NdbJixYCBlo4ttjIpkNTc5Hn2FhuwH32gvcKO5EvSRqKUds2GoYDj2OR3LiQ/fjyi//r9z6enVGmQF1LkIPX1GLTavd9mHY/O6Bye9YYZA67HBdPQs/ZizX7FRi0L/DaGDGINyYGQ54XOC/2sN6WZgt5H/hjci7Bx/xJilpcR0OiAQZao1X9r2X91POrtOrbj2pETEdexbX8Q+J5LSPB0pwJ+iF/67e3uz/Pp+9/4DGQtbBP2IqOMX/E4pYhNervbxIxfzkA77jgWvLc7FFzTWNdCT2meMz67pJMMTugEMpyBNtw6ei1wBBl2yuvzXLMyeAeQ04AainlO+XWjj5xKPV8uWh3gkumsKcsDJpVerlH9cFmSZGAAnFCj/biYTtm7puBFlhlsfxATU+p7SSJBqbGWANqMeX18YQYMmb42IwxLk4EGM2qdKhIH2cV405AucQvnqWjsP6BNU7l/SlnWmGN+fSkaOo+5liIp4iVJt5Yigp/HGkmFX1NpzQDfNVgjNOBWwRPrCKQEfgve58lWfehMKBx0b/dAAhpmLE7BOpTv/1AK6kco5JzqUsWQGw+a+uN5LjDL5A56Zy1hOx/KXaP8jZiEt6vtapA/4tsBQclzHHfg2EHoDSLPKH+H46vR9iEonIIUmFbbT6yxuGE0266m82q+gEwn6+D1u/w2tc9ztDdv3CwTDSwryuWq38ubuam3VsATkC9EPr1BP/CaNKTa0RzVsPOY7hm7LVkeykKpKZINssY8rYeGv+vUMUsBxnyR0QLtlJYUd4PlmeDoLfAC29rDVIScmqCNI78nQZ0H/cT6ONcnVms6Q1GgtKCqDo/q+yvJNXko1XBa8u07j1j4ikLfcohPHiqN80oaE9WfqSL5vpD9OG2SQpC8PEsWi0W/wu2UJg1CJRBNmoS66nWMva6x12s6b8VMlDQfikzIC1Q8SRlmvFW2q62fX1CuBf9lSuWEzfoOse2+69v9nM+M3p5nNH77KsWqstGlitMFlTcLYEq1O34uNBrQqW7I02xkSqdxHFWkE8oTFdMcOhjcRulqdZ6VvWM241QXsg19kV+mMAc1giktsnIIy+8t8Avcp1jM0dWJ3MlmnLEEuoLPJ2/w2G5Hl2OrCrDKuyLBoJtNWWaXDyldrV6VmiJRt7E44Ldzus/1opDTPgntEN88r5Fs6yef9fE8sH08nn08nPGEdgg+qkSfXhPsFToV0lwQhKFXlQIeGbiYKb5CQqIgCh3bdTwPiwXbJT62R8YyAZ9++A1IlFV4h4yUtBa9xG4w1sqqsWqI9cWypLwro64zqK/3xYRlK2w4sHzE+q4bmGrOTSb9VSYGid1snSM2S1+CqvZsWXau23Hd7/nrB7ad5Kwfl+B+WCoP/r3JZ51CPH/V1f9k0er8RyH5h9PfsERxyu8uacN5wzQeuVjf0ix/fGKvnoaxUbUUvL4fOK6LhPYjTML1w4j4URCWfI98TAqbcA+4vpHce5ILbBymkikcNjdwe4OxlkYPozbxO1Hbi0LcBsHARO047dMqg8+k9GZA/eWA/mFGN7l/CKHb1mVNaMOK3PI5TuXj83kzI+Qrmb+S+f9CZsdceWBdgaFI6AzwRA9cx49C81XENycA8lsDX9v5aSTkg2+nGijXmTxmJrQQoGXpH3/dz/DZz7Tin+75J1BnooVMAdapth15tusP7IEbktAsg2fA6rdYFewS3mkD5ovO40HBq5tJ0naThyEd4hHXGzie72K5TowjfgkzBrLgMyWpbrjU5qvL1O7YxtuiR5mjR5SY28n5D87H8PQ4oZp+we2H+nUJ8zyjGpR50n3zxhtBUV6V/AtzVCgt5pVVC2s84rg2sYmHH0pVse36nTVCQZ+jRdS39ooZurfK3xfroZjNSCz4QaFUdc3baUF27v/6uXPvB9a6NrX7Ny78xbM=</officeatwork>
</file>

<file path=customXml/item6.xml><?xml version="1.0" encoding="utf-8"?>
<officeatwork xmlns="http://schemas.officeatwork.com/Formulas">eNrFlt1OwjAUx+99CjITBwlhMuIXDhIEjSaCi3hBQrjoujPXbG2x7fzg1bzwkXwFNxCQG8JMM+7a9Jz+/79zmpN+f345N1zQJEay7XQTqTgd0dhFQpVGLlJhy7CYbPIgIBiQeuMiyva3gHwQRmmAKMgpwtAyQqWmTcuSOASKZO1vRg1zav3e3b/P7jZKQ3hJgGEYJNQD0TKOjfbSSHs8voo5jsrm0eF77/LArPaRVCBcwacg1EfZ7BEBkSKcmVWz40lgqZmIT4MZkBhmdbNSXWTmy7P/mdcwK5XJxLGW9p0uZz7JwlOSB/YIGMgr9JBC5Xnc+tixNiqeowErRzp7cLHRg21FWK8LJ+9QpZP5fGfmVHgPtL4vQEqdxGe7Ey/E68Vj37HUFAOtnT7ZmXupXjz3EOHQAyQ8ICphzzrxG1vxU/MKYZXu5LwEmW7x+Nd9RGKd0PVc0HP54qmfIIZA7yS3c3Fnbx8rN+QM9jbhbJ34p3lHnK2N21r9pn4AZDBh4w==</officeatwork>
</file>

<file path=customXml/item7.xml><?xml version="1.0" encoding="utf-8"?>
<officeatwork xmlns="http://schemas.officeatwork.com/Document">eNp7v3u/jUt+cmlual6JnU1wfk5pSWZ+nmeKnY0+MscnMS+9NDE91c7IwNTURh/OtQnLTC0HqoVQAUCh4NSc1GSgUfooHLgVAFOAKK8=</officeatwork>
</file>

<file path=customXml/itemProps1.xml><?xml version="1.0" encoding="utf-8"?>
<ds:datastoreItem xmlns:ds="http://schemas.openxmlformats.org/officeDocument/2006/customXml" ds:itemID="{D258A299-48C1-4490-B8D1-79BA015A6E5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f1a6758-98dc-4104-97a8-72bc79f6eeaf"/>
    <ds:schemaRef ds:uri="20883dfa-2bf9-4805-b1f3-a84d43342c8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D72FA91-E09B-4BCA-9191-0D4115CB48F4}">
  <ds:schemaRefs>
    <ds:schemaRef ds:uri="http://schemas.officeatwork.com/Media"/>
  </ds:schemaRefs>
</ds:datastoreItem>
</file>

<file path=customXml/itemProps3.xml><?xml version="1.0" encoding="utf-8"?>
<ds:datastoreItem xmlns:ds="http://schemas.openxmlformats.org/officeDocument/2006/customXml" ds:itemID="{449B45FC-8755-4360-A7E8-6A1DA88E2CF0}">
  <ds:schemaRefs>
    <ds:schemaRef ds:uri="http://schemas.officeatwork.com/CustomXMLPart"/>
  </ds:schemaRefs>
</ds:datastoreItem>
</file>

<file path=customXml/itemProps4.xml><?xml version="1.0" encoding="utf-8"?>
<ds:datastoreItem xmlns:ds="http://schemas.openxmlformats.org/officeDocument/2006/customXml" ds:itemID="{AE4AB9B6-7433-45A1-BFC0-493DA9EA4301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245A62C0-E6AC-493D-8DC7-F85BC29C3CCF}">
  <ds:schemaRefs>
    <ds:schemaRef ds:uri="http://schemas.officeatwork.com/MasterProperties"/>
  </ds:schemaRefs>
</ds:datastoreItem>
</file>

<file path=customXml/itemProps6.xml><?xml version="1.0" encoding="utf-8"?>
<ds:datastoreItem xmlns:ds="http://schemas.openxmlformats.org/officeDocument/2006/customXml" ds:itemID="{82B8EFC9-A363-42F6-8E88-5FEB1A4090FA}">
  <ds:schemaRefs>
    <ds:schemaRef ds:uri="http://schemas.officeatwork.com/Formulas"/>
  </ds:schemaRefs>
</ds:datastoreItem>
</file>

<file path=customXml/itemProps7.xml><?xml version="1.0" encoding="utf-8"?>
<ds:datastoreItem xmlns:ds="http://schemas.openxmlformats.org/officeDocument/2006/customXml" ds:itemID="{25FEFEDE-D75B-41FC-AA93-C6A8EDD1A53F}">
  <ds:schemaRefs>
    <ds:schemaRef ds:uri="http://schemas.officeatwork.com/Document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4</Pages>
  <Words>406</Words>
  <Characters>2558</Characters>
  <Application>Microsoft Office Word</Application>
  <DocSecurity>4</DocSecurity>
  <Lines>21</Lines>
  <Paragraphs>5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/>
    </vt:vector>
  </TitlesOfParts>
  <Manager/>
  <Company>Gesundheits-, Sozial- und Umweltdirektion,</Company>
  <LinksUpToDate>false</LinksUpToDate>
  <CharactersWithSpaces>2959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Planzer Alexandra</dc:creator>
  <cp:keywords/>
  <dc:description/>
  <cp:lastModifiedBy>Zurfluh Adrian</cp:lastModifiedBy>
  <cp:revision>2</cp:revision>
  <cp:lastPrinted>2023-08-29T05:59:00Z</cp:lastPrinted>
  <dcterms:created xsi:type="dcterms:W3CDTF">2023-11-14T12:50:00Z</dcterms:created>
  <dcterms:modified xsi:type="dcterms:W3CDTF">2023-11-14T12:50:00Z</dcterms:modified>
  <cp:category/>
  <cp:contentStatus/>
  <dc:language/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.Text">
    <vt:lpwstr>[Text]</vt:lpwstr>
  </property>
  <property fmtid="{D5CDD505-2E9C-101B-9397-08002B2CF9AE}" pid="3" name="Direktion.Direktion">
    <vt:lpwstr>Gesundheits-, Sozial- und Umweltdirektion</vt:lpwstr>
  </property>
  <property fmtid="{D5CDD505-2E9C-101B-9397-08002B2CF9AE}" pid="4" name="Direktion.Amt">
    <vt:lpwstr/>
  </property>
  <property fmtid="{D5CDD505-2E9C-101B-9397-08002B2CF9AE}" pid="5" name="Direktion.Abteilung">
    <vt:lpwstr/>
  </property>
  <property fmtid="{D5CDD505-2E9C-101B-9397-08002B2CF9AE}" pid="6" name="Direktion.Sektion">
    <vt:lpwstr/>
  </property>
  <property fmtid="{D5CDD505-2E9C-101B-9397-08002B2CF9AE}" pid="7" name="CustomField.DropDownFusszeile">
    <vt:lpwstr/>
  </property>
  <property fmtid="{D5CDD505-2E9C-101B-9397-08002B2CF9AE}" pid="8" name="Direktion.Address1">
    <vt:lpwstr>Klausenstrasse 4</vt:lpwstr>
  </property>
  <property fmtid="{D5CDD505-2E9C-101B-9397-08002B2CF9AE}" pid="9" name="Direktion.Address2">
    <vt:lpwstr>6460 Altdorf</vt:lpwstr>
  </property>
  <property fmtid="{D5CDD505-2E9C-101B-9397-08002B2CF9AE}" pid="10" name="Direktion.Telefon">
    <vt:lpwstr>+41 41 875 2151</vt:lpwstr>
  </property>
  <property fmtid="{D5CDD505-2E9C-101B-9397-08002B2CF9AE}" pid="11" name="Direktion.Fax">
    <vt:lpwstr/>
  </property>
  <property fmtid="{D5CDD505-2E9C-101B-9397-08002B2CF9AE}" pid="12" name="Contactperson.Name">
    <vt:lpwstr>Christian Arnold</vt:lpwstr>
  </property>
  <property fmtid="{D5CDD505-2E9C-101B-9397-08002B2CF9AE}" pid="13" name="Contactperson.EMail">
    <vt:lpwstr>ch.arnold@ur.ch</vt:lpwstr>
  </property>
  <property fmtid="{D5CDD505-2E9C-101B-9397-08002B2CF9AE}" pid="14" name="Direktion.Internet">
    <vt:lpwstr>www.ur.ch/gsud</vt:lpwstr>
  </property>
  <property fmtid="{D5CDD505-2E9C-101B-9397-08002B2CF9AE}" pid="15" name="Direktion.AbsenderKopfzeileZ1">
    <vt:lpwstr>Gesundheits-, Sozial-</vt:lpwstr>
  </property>
  <property fmtid="{D5CDD505-2E9C-101B-9397-08002B2CF9AE}" pid="16" name="Direktion.AbsenderKopfzeileZ2">
    <vt:lpwstr>und Umweltdirektion</vt:lpwstr>
  </property>
  <property fmtid="{D5CDD505-2E9C-101B-9397-08002B2CF9AE}" pid="17" name="Contactperson.DirectPhone">
    <vt:lpwstr>+41 41 875 2159</vt:lpwstr>
  </property>
  <property fmtid="{D5CDD505-2E9C-101B-9397-08002B2CF9AE}" pid="18" name="Direktion.AbsenderKopfzeileZ3">
    <vt:lpwstr/>
  </property>
  <property fmtid="{D5CDD505-2E9C-101B-9397-08002B2CF9AE}" pid="19" name="oawInfo">
    <vt:lpwstr/>
  </property>
  <property fmtid="{D5CDD505-2E9C-101B-9397-08002B2CF9AE}" pid="20" name="oawDisplayName">
    <vt:lpwstr/>
  </property>
  <property fmtid="{D5CDD505-2E9C-101B-9397-08002B2CF9AE}" pid="21" name="oawID">
    <vt:lpwstr/>
  </property>
  <property fmtid="{D5CDD505-2E9C-101B-9397-08002B2CF9AE}" pid="22" name="CustomField.Datum">
    <vt:lpwstr>28. August 2023</vt:lpwstr>
  </property>
</Properties>
</file>