
<file path=[Content_Types].xml><?xml version="1.0" encoding="utf-8"?>
<Types xmlns="http://schemas.openxmlformats.org/package/2006/content-types">
  <Default Extension="jpg" ContentType="image/pn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379F1DF2" w14:textId="2C47714F" w:rsidR="00B709DD" w:rsidRPr="00447E15" w:rsidRDefault="00B709DD" w:rsidP="00C01A13">
      <w:pPr>
        <w:pStyle w:val="zOawBlindzeile"/>
        <w:sectPr w:rsidR="00B709DD" w:rsidRPr="00447E15" w:rsidSect="00067D63">
          <w:headerReference w:type="even" r:id="rId15"/>
          <w:headerReference w:type="default" r:id="rId16"/>
          <w:footerReference w:type="even" r:id="rId17"/>
          <w:footerReference w:type="default" r:id="rId18"/>
          <w:headerReference w:type="first" r:id="rId19"/>
          <w:footerReference w:type="first" r:id="rId20"/>
          <w:pgSz w:w="11906" w:h="16838" w:code="9"/>
          <w:pgMar w:top="2127" w:right="1134" w:bottom="1985" w:left="1701" w:header="510" w:footer="567" w:gutter="0"/>
          <w:cols w:space="708"/>
          <w:docGrid w:linePitch="360"/>
        </w:sectPr>
      </w:pPr>
    </w:p>
    <w:p w14:paraId="029D8545" w14:textId="5B70BDAC" w:rsidR="00447E15" w:rsidRPr="00447E15" w:rsidRDefault="00447E15" w:rsidP="00447E15">
      <w:pPr>
        <w:rPr>
          <w:b/>
        </w:rPr>
      </w:pPr>
      <w:r w:rsidRPr="00447E15">
        <w:rPr>
          <w:b/>
        </w:rPr>
        <w:t>Vernehmlassung zu</w:t>
      </w:r>
      <w:r w:rsidR="0069681F">
        <w:rPr>
          <w:b/>
        </w:rPr>
        <w:t>m Entwurf des Kinderbetreuungsgesetzes und der Verordnung</w:t>
      </w:r>
    </w:p>
    <w:p w14:paraId="00242466" w14:textId="7F06A6A9" w:rsidR="00CB06AC" w:rsidRPr="006C3213" w:rsidRDefault="00CB06AC" w:rsidP="00447E15">
      <w:pPr>
        <w:rPr>
          <w:color w:val="000000" w:themeColor="text1"/>
        </w:rPr>
      </w:pPr>
      <w:r>
        <w:t xml:space="preserve">Der Regierungsrat hat am 26. März 2024 den Entwurf zum Gesetz und zur </w:t>
      </w:r>
      <w:r w:rsidR="006C3213">
        <w:t>Verordnung</w:t>
      </w:r>
      <w:r>
        <w:t xml:space="preserve"> über die Unterstützung der familienergänzenden Kinderbetreuung für die Vernehmlassung freigegeben. Die Vernehmlassung dauert bis am </w:t>
      </w:r>
      <w:r w:rsidR="00C55C25">
        <w:t>5. Juli</w:t>
      </w:r>
      <w:r w:rsidR="008C590F" w:rsidRPr="008C590F">
        <w:t xml:space="preserve"> 202</w:t>
      </w:r>
      <w:r w:rsidR="005174C5">
        <w:t>4</w:t>
      </w:r>
      <w:r w:rsidR="008C590F" w:rsidRPr="006C3213">
        <w:rPr>
          <w:color w:val="000000" w:themeColor="text1"/>
        </w:rPr>
        <w:t>.</w:t>
      </w:r>
    </w:p>
    <w:p w14:paraId="3EEAD1D0" w14:textId="77777777" w:rsidR="00CB06AC" w:rsidRDefault="00CB06AC" w:rsidP="00447E15"/>
    <w:p w14:paraId="700E58C4" w14:textId="04E8951C" w:rsidR="00447E15" w:rsidRPr="00F22D9B" w:rsidRDefault="0069681F" w:rsidP="00447E15">
      <w:pPr>
        <w:rPr>
          <w:b/>
          <w:bCs/>
        </w:rPr>
      </w:pPr>
      <w:r w:rsidRPr="00F22D9B">
        <w:rPr>
          <w:b/>
          <w:bCs/>
        </w:rPr>
        <w:t>Am 22. April 2024</w:t>
      </w:r>
      <w:r w:rsidR="00D8578C">
        <w:rPr>
          <w:b/>
          <w:bCs/>
        </w:rPr>
        <w:t xml:space="preserve">, </w:t>
      </w:r>
      <w:r w:rsidR="00D8578C" w:rsidRPr="00F22D9B">
        <w:rPr>
          <w:b/>
          <w:bCs/>
        </w:rPr>
        <w:t>16.30</w:t>
      </w:r>
      <w:r w:rsidR="00D8578C">
        <w:rPr>
          <w:b/>
          <w:bCs/>
        </w:rPr>
        <w:t xml:space="preserve"> bis </w:t>
      </w:r>
      <w:r w:rsidR="00D8578C" w:rsidRPr="00F22D9B">
        <w:rPr>
          <w:b/>
          <w:bCs/>
        </w:rPr>
        <w:t>18.00 Uhr</w:t>
      </w:r>
      <w:r w:rsidR="00D8578C">
        <w:rPr>
          <w:b/>
          <w:bCs/>
        </w:rPr>
        <w:t>,</w:t>
      </w:r>
      <w:r w:rsidR="00D8578C" w:rsidRPr="00F22D9B">
        <w:rPr>
          <w:b/>
          <w:bCs/>
        </w:rPr>
        <w:t xml:space="preserve"> </w:t>
      </w:r>
      <w:r w:rsidRPr="00F22D9B">
        <w:rPr>
          <w:b/>
          <w:bCs/>
        </w:rPr>
        <w:t xml:space="preserve">findet im </w:t>
      </w:r>
      <w:r w:rsidR="00D8578C">
        <w:rPr>
          <w:b/>
          <w:bCs/>
        </w:rPr>
        <w:t>Landrat</w:t>
      </w:r>
      <w:r w:rsidRPr="00F22D9B">
        <w:rPr>
          <w:b/>
          <w:bCs/>
        </w:rPr>
        <w:t>ssaal eine Informationsveranstaltung zu</w:t>
      </w:r>
      <w:r w:rsidR="00FE789C">
        <w:rPr>
          <w:b/>
          <w:bCs/>
        </w:rPr>
        <w:t>m</w:t>
      </w:r>
      <w:r w:rsidRPr="00F22D9B">
        <w:rPr>
          <w:b/>
          <w:bCs/>
        </w:rPr>
        <w:t xml:space="preserve"> Kinderbetreuungsgesetz und </w:t>
      </w:r>
      <w:r w:rsidR="00FE789C">
        <w:rPr>
          <w:b/>
          <w:bCs/>
        </w:rPr>
        <w:t>zur</w:t>
      </w:r>
      <w:r w:rsidR="00FE789C" w:rsidRPr="00F22D9B">
        <w:rPr>
          <w:b/>
          <w:bCs/>
        </w:rPr>
        <w:t xml:space="preserve"> </w:t>
      </w:r>
      <w:r w:rsidRPr="00F22D9B">
        <w:rPr>
          <w:b/>
          <w:bCs/>
        </w:rPr>
        <w:t>Verordnung statt.</w:t>
      </w:r>
    </w:p>
    <w:p w14:paraId="11323CC7" w14:textId="77777777" w:rsidR="00CE5403" w:rsidRPr="00447E15" w:rsidRDefault="00CE5403" w:rsidP="00447E15"/>
    <w:p w14:paraId="717059F4" w14:textId="0CB098AA" w:rsidR="00447E15" w:rsidRPr="00447E15" w:rsidRDefault="00CB06AC" w:rsidP="00447E15">
      <w:r>
        <w:t xml:space="preserve">Mit der Nutzung dieses Fragebogens erleichtern Sie uns die Auswertung der Vernehmlassung. </w:t>
      </w:r>
      <w:r w:rsidR="00447E15" w:rsidRPr="00447E15">
        <w:t>Bitte kreuzen Sie Ihre Antwort an, indem Sie auf das Kästchen klicken. Für allfällige Kommentare steht Ihnen das entsprechende Feld zur Verfügung.</w:t>
      </w:r>
    </w:p>
    <w:p w14:paraId="7E37D50E" w14:textId="77777777" w:rsidR="00447E15" w:rsidRPr="00447E15" w:rsidRDefault="00447E15" w:rsidP="00447E15">
      <w:r w:rsidRPr="00447E15">
        <w:t>Besten Dank für Ihre Teilnahme.</w:t>
      </w:r>
    </w:p>
    <w:p w14:paraId="3EF57E2F" w14:textId="77777777" w:rsidR="00447E15" w:rsidRPr="00447E15" w:rsidRDefault="00447E15" w:rsidP="00447E15"/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9061"/>
      </w:tblGrid>
      <w:tr w:rsidR="00565106" w:rsidRPr="00565106" w14:paraId="0EB14CBB" w14:textId="77777777" w:rsidTr="005A28B1">
        <w:tc>
          <w:tcPr>
            <w:tcW w:w="9061" w:type="dxa"/>
            <w:shd w:val="clear" w:color="auto" w:fill="D9D9D9" w:themeFill="background1" w:themeFillShade="D9"/>
          </w:tcPr>
          <w:p w14:paraId="19C75269" w14:textId="77777777" w:rsidR="00565106" w:rsidRPr="00565106" w:rsidRDefault="00565106" w:rsidP="00565106">
            <w:pPr>
              <w:tabs>
                <w:tab w:val="left" w:pos="426"/>
              </w:tabs>
              <w:rPr>
                <w:b/>
                <w:bCs/>
              </w:rPr>
            </w:pPr>
            <w:r w:rsidRPr="00565106">
              <w:rPr>
                <w:b/>
                <w:bCs/>
              </w:rPr>
              <w:t>Angaben zu Vernehmlassungsteilnehmerin/-teilnehmer</w:t>
            </w:r>
          </w:p>
        </w:tc>
      </w:tr>
      <w:tr w:rsidR="00565106" w:rsidRPr="00565106" w14:paraId="4FB87769" w14:textId="77777777" w:rsidTr="005A28B1">
        <w:tc>
          <w:tcPr>
            <w:tcW w:w="9061" w:type="dxa"/>
          </w:tcPr>
          <w:p w14:paraId="42D95975" w14:textId="77777777" w:rsidR="00565106" w:rsidRPr="00565106" w:rsidRDefault="00565106" w:rsidP="00565106">
            <w:pPr>
              <w:tabs>
                <w:tab w:val="left" w:pos="426"/>
              </w:tabs>
              <w:rPr>
                <w:b/>
                <w:bCs/>
              </w:rPr>
            </w:pPr>
            <w:r w:rsidRPr="00565106">
              <w:rPr>
                <w:b/>
                <w:bCs/>
              </w:rPr>
              <w:t>Organisation</w:t>
            </w:r>
          </w:p>
          <w:sdt>
            <w:sdtPr>
              <w:id w:val="-94020857"/>
              <w:placeholder>
                <w:docPart w:val="32EAEB0370364A41BC776B7EE26530FF"/>
              </w:placeholder>
              <w:showingPlcHdr/>
              <w:text/>
            </w:sdtPr>
            <w:sdtEndPr/>
            <w:sdtContent>
              <w:p w14:paraId="2749A7D6" w14:textId="77777777" w:rsidR="00565106" w:rsidRPr="00565106" w:rsidRDefault="00565106" w:rsidP="00565106">
                <w:pPr>
                  <w:tabs>
                    <w:tab w:val="left" w:pos="426"/>
                  </w:tabs>
                </w:pPr>
                <w:r w:rsidRPr="00565106">
                  <w:rPr>
                    <w:color w:val="808080"/>
                  </w:rPr>
                  <w:t>Klicken oder tippen Sie hier, um Text einzugeben.</w:t>
                </w:r>
              </w:p>
            </w:sdtContent>
          </w:sdt>
        </w:tc>
      </w:tr>
      <w:tr w:rsidR="00565106" w:rsidRPr="00565106" w14:paraId="5739403C" w14:textId="77777777" w:rsidTr="005A28B1">
        <w:tc>
          <w:tcPr>
            <w:tcW w:w="9061" w:type="dxa"/>
          </w:tcPr>
          <w:p w14:paraId="72C9D999" w14:textId="77777777" w:rsidR="00565106" w:rsidRPr="00565106" w:rsidRDefault="00565106" w:rsidP="00565106">
            <w:pPr>
              <w:tabs>
                <w:tab w:val="left" w:pos="426"/>
              </w:tabs>
            </w:pPr>
            <w:r w:rsidRPr="00565106">
              <w:rPr>
                <w:b/>
                <w:bCs/>
              </w:rPr>
              <w:t>Name Vorname</w:t>
            </w:r>
            <w:r w:rsidRPr="00565106">
              <w:t xml:space="preserve"> </w:t>
            </w:r>
            <w:r w:rsidRPr="00565106">
              <w:rPr>
                <w:sz w:val="18"/>
                <w:szCs w:val="18"/>
              </w:rPr>
              <w:t>(hilfreich für allfällige Rückfragen)</w:t>
            </w:r>
          </w:p>
          <w:sdt>
            <w:sdtPr>
              <w:id w:val="230743264"/>
              <w:placeholder>
                <w:docPart w:val="32EAEB0370364A41BC776B7EE26530FF"/>
              </w:placeholder>
              <w:showingPlcHdr/>
              <w:text/>
            </w:sdtPr>
            <w:sdtEndPr/>
            <w:sdtContent>
              <w:p w14:paraId="44ADB659" w14:textId="77777777" w:rsidR="00565106" w:rsidRPr="00565106" w:rsidRDefault="00565106" w:rsidP="00565106">
                <w:pPr>
                  <w:tabs>
                    <w:tab w:val="left" w:pos="426"/>
                  </w:tabs>
                </w:pPr>
                <w:r w:rsidRPr="00565106">
                  <w:rPr>
                    <w:color w:val="808080"/>
                  </w:rPr>
                  <w:t>Klicken oder tippen Sie hier, um Text einzugeben.</w:t>
                </w:r>
              </w:p>
            </w:sdtContent>
          </w:sdt>
        </w:tc>
      </w:tr>
      <w:tr w:rsidR="00565106" w:rsidRPr="00565106" w14:paraId="682FDCBE" w14:textId="77777777" w:rsidTr="005A28B1">
        <w:tc>
          <w:tcPr>
            <w:tcW w:w="9061" w:type="dxa"/>
          </w:tcPr>
          <w:p w14:paraId="4A6217B6" w14:textId="77777777" w:rsidR="00565106" w:rsidRPr="00565106" w:rsidRDefault="00565106" w:rsidP="00565106">
            <w:pPr>
              <w:tabs>
                <w:tab w:val="left" w:pos="426"/>
              </w:tabs>
            </w:pPr>
            <w:r w:rsidRPr="00565106">
              <w:rPr>
                <w:b/>
                <w:bCs/>
              </w:rPr>
              <w:t>Telefonnummer / E-Mailadresse</w:t>
            </w:r>
            <w:r w:rsidRPr="00565106">
              <w:t xml:space="preserve"> </w:t>
            </w:r>
            <w:r w:rsidRPr="00565106">
              <w:rPr>
                <w:sz w:val="18"/>
                <w:szCs w:val="18"/>
              </w:rPr>
              <w:t>(hilfreich für allfällige Rückfragen)</w:t>
            </w:r>
          </w:p>
          <w:sdt>
            <w:sdtPr>
              <w:id w:val="-1641335279"/>
              <w:placeholder>
                <w:docPart w:val="32EAEB0370364A41BC776B7EE26530FF"/>
              </w:placeholder>
              <w:showingPlcHdr/>
              <w:text/>
            </w:sdtPr>
            <w:sdtEndPr/>
            <w:sdtContent>
              <w:p w14:paraId="303479C2" w14:textId="77777777" w:rsidR="00565106" w:rsidRPr="00565106" w:rsidRDefault="00565106" w:rsidP="00565106">
                <w:pPr>
                  <w:tabs>
                    <w:tab w:val="left" w:pos="426"/>
                  </w:tabs>
                </w:pPr>
                <w:r w:rsidRPr="00565106">
                  <w:rPr>
                    <w:color w:val="808080"/>
                  </w:rPr>
                  <w:t>Klicken oder tippen Sie hier, um Text einzugeben.</w:t>
                </w:r>
              </w:p>
            </w:sdtContent>
          </w:sdt>
        </w:tc>
      </w:tr>
      <w:tr w:rsidR="00565106" w:rsidRPr="00565106" w14:paraId="7FB7CDCF" w14:textId="77777777" w:rsidTr="005A28B1">
        <w:tc>
          <w:tcPr>
            <w:tcW w:w="9061" w:type="dxa"/>
          </w:tcPr>
          <w:p w14:paraId="0F3459FD" w14:textId="77777777" w:rsidR="00565106" w:rsidRPr="00565106" w:rsidRDefault="00565106" w:rsidP="00565106">
            <w:pPr>
              <w:tabs>
                <w:tab w:val="left" w:pos="426"/>
              </w:tabs>
              <w:rPr>
                <w:b/>
                <w:bCs/>
              </w:rPr>
            </w:pPr>
            <w:r w:rsidRPr="00565106">
              <w:rPr>
                <w:b/>
                <w:bCs/>
              </w:rPr>
              <w:t>Datum</w:t>
            </w:r>
          </w:p>
          <w:p w14:paraId="666D0724" w14:textId="77777777" w:rsidR="00565106" w:rsidRPr="00565106" w:rsidRDefault="00D8578C" w:rsidP="00565106">
            <w:pPr>
              <w:tabs>
                <w:tab w:val="left" w:pos="426"/>
              </w:tabs>
              <w:rPr>
                <w:b/>
                <w:bCs/>
              </w:rPr>
            </w:pPr>
            <w:sdt>
              <w:sdtPr>
                <w:id w:val="1986040392"/>
                <w:placeholder>
                  <w:docPart w:val="9F5FFEA2E08B47CFA6EA9D8947D0F590"/>
                </w:placeholder>
                <w:showingPlcHdr/>
                <w:date>
                  <w:dateFormat w:val="dd.MM.yyyy"/>
                  <w:lid w:val="de-CH"/>
                  <w:storeMappedDataAs w:val="dateTime"/>
                  <w:calendar w:val="gregorian"/>
                </w:date>
              </w:sdtPr>
              <w:sdtEndPr/>
              <w:sdtContent>
                <w:r w:rsidR="00565106" w:rsidRPr="00565106">
                  <w:rPr>
                    <w:color w:val="808080"/>
                  </w:rPr>
                  <w:t>Klicken oder tippen Sie, um ein Datum einzugeben.</w:t>
                </w:r>
              </w:sdtContent>
            </w:sdt>
          </w:p>
        </w:tc>
      </w:tr>
    </w:tbl>
    <w:p w14:paraId="6CB0A117" w14:textId="77777777" w:rsidR="008C590F" w:rsidRDefault="008C590F" w:rsidP="00447E15"/>
    <w:p w14:paraId="6CABC5CC" w14:textId="37705EF7" w:rsidR="00447E15" w:rsidRPr="00447E15" w:rsidRDefault="00447E15" w:rsidP="00447E15">
      <w:pPr>
        <w:ind w:left="851" w:hanging="851"/>
        <w:rPr>
          <w:b/>
        </w:rPr>
      </w:pPr>
      <w:r w:rsidRPr="00447E15">
        <w:rPr>
          <w:b/>
        </w:rPr>
        <w:t>A. Allgemein</w:t>
      </w:r>
      <w:r w:rsidR="00CB06AC">
        <w:rPr>
          <w:b/>
        </w:rPr>
        <w:t>e Fragen zum Kinderbetreuungsgesetz</w:t>
      </w:r>
    </w:p>
    <w:p w14:paraId="14D004D2" w14:textId="77777777" w:rsidR="00447E15" w:rsidRPr="00447E15" w:rsidRDefault="00447E15" w:rsidP="00447E15"/>
    <w:p w14:paraId="0B559A60" w14:textId="63204F6D" w:rsidR="00447E15" w:rsidRPr="00447E15" w:rsidRDefault="00447E15" w:rsidP="00447E15">
      <w:pPr>
        <w:numPr>
          <w:ilvl w:val="0"/>
          <w:numId w:val="31"/>
        </w:numPr>
        <w:rPr>
          <w:b/>
        </w:rPr>
      </w:pPr>
      <w:r w:rsidRPr="00447E15">
        <w:rPr>
          <w:b/>
        </w:rPr>
        <w:t xml:space="preserve">Wie beurteilen Sie den </w:t>
      </w:r>
      <w:r w:rsidR="00C55C25">
        <w:rPr>
          <w:b/>
        </w:rPr>
        <w:t>Gesetzes</w:t>
      </w:r>
      <w:r w:rsidR="00776CC3">
        <w:rPr>
          <w:b/>
        </w:rPr>
        <w:t>sentwurf</w:t>
      </w:r>
      <w:r w:rsidRPr="00447E15">
        <w:rPr>
          <w:b/>
        </w:rPr>
        <w:t xml:space="preserve"> im Allgemeinen?</w:t>
      </w:r>
    </w:p>
    <w:p w14:paraId="6E0FFD2F" w14:textId="77777777" w:rsidR="00447E15" w:rsidRPr="00447E15" w:rsidRDefault="00447E15" w:rsidP="00447E15"/>
    <w:p w14:paraId="7670E9A2" w14:textId="77777777" w:rsidR="00447E15" w:rsidRPr="00447E15" w:rsidRDefault="00447E15" w:rsidP="00447E15">
      <w:pPr>
        <w:ind w:firstLine="360"/>
      </w:pPr>
      <w:r w:rsidRPr="00447E15">
        <w:t>Kommentar:</w:t>
      </w:r>
    </w:p>
    <w:sdt>
      <w:sdtPr>
        <w:id w:val="-812168232"/>
        <w:placeholder>
          <w:docPart w:val="4FFD8551786A490081B8D00BC97FF6EE"/>
        </w:placeholder>
        <w:showingPlcHdr/>
      </w:sdtPr>
      <w:sdtEndPr/>
      <w:sdtContent>
        <w:p w14:paraId="64BFEBE7" w14:textId="77777777" w:rsidR="00447E15" w:rsidRPr="00447E15" w:rsidRDefault="00447E15" w:rsidP="00447E15">
          <w:pPr>
            <w:ind w:left="360"/>
          </w:pPr>
          <w:r w:rsidRPr="00447E15">
            <w:rPr>
              <w:color w:val="808080"/>
            </w:rPr>
            <w:t>Klicken oder tippen Sie hier, um Text einzugeben.</w:t>
          </w:r>
        </w:p>
      </w:sdtContent>
    </w:sdt>
    <w:p w14:paraId="31C9E718" w14:textId="77777777" w:rsidR="00447E15" w:rsidRPr="00447E15" w:rsidRDefault="00447E15" w:rsidP="00447E15">
      <w:pPr>
        <w:ind w:left="360"/>
      </w:pPr>
    </w:p>
    <w:p w14:paraId="29B345F5" w14:textId="77777777" w:rsidR="00447E15" w:rsidRPr="00447E15" w:rsidRDefault="00447E15" w:rsidP="00447E15">
      <w:pPr>
        <w:numPr>
          <w:ilvl w:val="0"/>
          <w:numId w:val="31"/>
        </w:numPr>
        <w:rPr>
          <w:b/>
        </w:rPr>
      </w:pPr>
      <w:r w:rsidRPr="00447E15">
        <w:rPr>
          <w:b/>
        </w:rPr>
        <w:t>Sind die Bestimmungen der einzelnen Artikel klar und verständlich?</w:t>
      </w:r>
    </w:p>
    <w:p w14:paraId="5D8F915B" w14:textId="77777777" w:rsidR="00447E15" w:rsidRPr="00447E15" w:rsidRDefault="00447E15" w:rsidP="00447E15">
      <w:pPr>
        <w:ind w:left="360"/>
      </w:pPr>
    </w:p>
    <w:p w14:paraId="67C84997" w14:textId="77777777" w:rsidR="00447E15" w:rsidRPr="00447E15" w:rsidRDefault="00D8578C" w:rsidP="00447E15">
      <w:pPr>
        <w:ind w:left="360"/>
      </w:pPr>
      <w:sdt>
        <w:sdtPr>
          <w:id w:val="63753933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447E15" w:rsidRPr="00447E15">
            <w:rPr>
              <w:rFonts w:ascii="Segoe UI Symbol" w:hAnsi="Segoe UI Symbol" w:cs="Segoe UI Symbol"/>
            </w:rPr>
            <w:t>☐</w:t>
          </w:r>
        </w:sdtContent>
      </w:sdt>
      <w:r w:rsidR="00447E15" w:rsidRPr="00447E15">
        <w:t xml:space="preserve">     Ja</w:t>
      </w:r>
      <w:r w:rsidR="00447E15" w:rsidRPr="00447E15">
        <w:tab/>
      </w:r>
      <w:r w:rsidR="00447E15" w:rsidRPr="00447E15">
        <w:tab/>
      </w:r>
      <w:r w:rsidR="00447E15" w:rsidRPr="00447E15">
        <w:tab/>
      </w:r>
      <w:r w:rsidR="00447E15" w:rsidRPr="00447E15">
        <w:tab/>
      </w:r>
      <w:r w:rsidR="00447E15" w:rsidRPr="00447E15">
        <w:tab/>
      </w:r>
      <w:sdt>
        <w:sdtPr>
          <w:id w:val="194951055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447E15" w:rsidRPr="00447E15">
            <w:rPr>
              <w:rFonts w:ascii="Segoe UI Symbol" w:hAnsi="Segoe UI Symbol" w:cs="Segoe UI Symbol"/>
            </w:rPr>
            <w:t>☐</w:t>
          </w:r>
        </w:sdtContent>
      </w:sdt>
      <w:r w:rsidR="00447E15" w:rsidRPr="00447E15">
        <w:t xml:space="preserve">     Nein</w:t>
      </w:r>
    </w:p>
    <w:p w14:paraId="09BC1786" w14:textId="77777777" w:rsidR="00447E15" w:rsidRPr="00447E15" w:rsidRDefault="00447E15" w:rsidP="00447E15">
      <w:pPr>
        <w:ind w:left="360"/>
      </w:pPr>
    </w:p>
    <w:p w14:paraId="0FDF3837" w14:textId="77777777" w:rsidR="00447E15" w:rsidRPr="00447E15" w:rsidRDefault="00447E15" w:rsidP="00447E15">
      <w:pPr>
        <w:ind w:left="360"/>
      </w:pPr>
      <w:r w:rsidRPr="00447E15">
        <w:t>Kommentar:</w:t>
      </w:r>
    </w:p>
    <w:sdt>
      <w:sdtPr>
        <w:id w:val="1289546409"/>
        <w:placeholder>
          <w:docPart w:val="4F738AABA43B40DEA1601127DDFDACF7"/>
        </w:placeholder>
        <w:showingPlcHdr/>
      </w:sdtPr>
      <w:sdtEndPr/>
      <w:sdtContent>
        <w:p w14:paraId="017C42DE" w14:textId="77777777" w:rsidR="00447E15" w:rsidRPr="00447E15" w:rsidRDefault="00447E15" w:rsidP="00447E15">
          <w:pPr>
            <w:ind w:left="360"/>
          </w:pPr>
          <w:r w:rsidRPr="00447E15">
            <w:rPr>
              <w:color w:val="808080"/>
            </w:rPr>
            <w:t>Klicken oder tippen Sie hier, um Text einzugeben.</w:t>
          </w:r>
        </w:p>
      </w:sdtContent>
    </w:sdt>
    <w:p w14:paraId="171DEA8F" w14:textId="77777777" w:rsidR="00447E15" w:rsidRDefault="00447E15" w:rsidP="00447E15">
      <w:pPr>
        <w:ind w:left="360"/>
      </w:pPr>
    </w:p>
    <w:p w14:paraId="36B75BFC" w14:textId="4B865AA8" w:rsidR="005174C5" w:rsidRPr="00405935" w:rsidRDefault="00CB06AC" w:rsidP="00405935">
      <w:pPr>
        <w:numPr>
          <w:ilvl w:val="0"/>
          <w:numId w:val="31"/>
        </w:numPr>
        <w:rPr>
          <w:b/>
        </w:rPr>
      </w:pPr>
      <w:r>
        <w:rPr>
          <w:b/>
        </w:rPr>
        <w:t>Ist die Aufteilung zwischen Gesetz und Verordnung für Sie verständlich und nachvollziehbar</w:t>
      </w:r>
      <w:r w:rsidR="005174C5" w:rsidRPr="00405935">
        <w:rPr>
          <w:b/>
        </w:rPr>
        <w:t>?</w:t>
      </w:r>
    </w:p>
    <w:p w14:paraId="327BDC5C" w14:textId="77777777" w:rsidR="005174C5" w:rsidRPr="00447E15" w:rsidRDefault="005174C5" w:rsidP="005174C5">
      <w:pPr>
        <w:ind w:left="360"/>
      </w:pPr>
    </w:p>
    <w:p w14:paraId="54C17B7B" w14:textId="428EA7D1" w:rsidR="005174C5" w:rsidRPr="00447E15" w:rsidRDefault="00D8578C" w:rsidP="005174C5">
      <w:pPr>
        <w:ind w:left="360"/>
      </w:pPr>
      <w:sdt>
        <w:sdtPr>
          <w:id w:val="-1715276182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785B9A">
            <w:rPr>
              <w:rFonts w:ascii="MS Gothic" w:eastAsia="MS Gothic" w:hAnsi="MS Gothic" w:hint="eastAsia"/>
            </w:rPr>
            <w:t>☐</w:t>
          </w:r>
        </w:sdtContent>
      </w:sdt>
      <w:r w:rsidR="005174C5" w:rsidRPr="00447E15">
        <w:t xml:space="preserve">     Ja</w:t>
      </w:r>
      <w:r w:rsidR="005174C5" w:rsidRPr="00447E15">
        <w:tab/>
      </w:r>
      <w:r w:rsidR="005174C5" w:rsidRPr="00447E15">
        <w:tab/>
      </w:r>
      <w:r w:rsidR="005174C5" w:rsidRPr="00447E15">
        <w:tab/>
      </w:r>
      <w:r w:rsidR="005174C5" w:rsidRPr="00447E15">
        <w:tab/>
      </w:r>
      <w:r w:rsidR="005174C5" w:rsidRPr="00447E15">
        <w:tab/>
      </w:r>
      <w:sdt>
        <w:sdtPr>
          <w:id w:val="-148592813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5174C5" w:rsidRPr="00447E15">
            <w:rPr>
              <w:rFonts w:ascii="Segoe UI Symbol" w:hAnsi="Segoe UI Symbol" w:cs="Segoe UI Symbol"/>
            </w:rPr>
            <w:t>☐</w:t>
          </w:r>
        </w:sdtContent>
      </w:sdt>
      <w:r w:rsidR="005174C5" w:rsidRPr="00447E15">
        <w:t xml:space="preserve">     Nein</w:t>
      </w:r>
    </w:p>
    <w:p w14:paraId="41F24C58" w14:textId="77777777" w:rsidR="005174C5" w:rsidRPr="00447E15" w:rsidRDefault="005174C5" w:rsidP="005174C5">
      <w:pPr>
        <w:ind w:left="360"/>
      </w:pPr>
      <w:r w:rsidRPr="00447E15">
        <w:lastRenderedPageBreak/>
        <w:t>Kommentar:</w:t>
      </w:r>
    </w:p>
    <w:sdt>
      <w:sdtPr>
        <w:id w:val="958372820"/>
        <w:placeholder>
          <w:docPart w:val="ACAB78F00BA642F98A94E1B7A7AAA569"/>
        </w:placeholder>
        <w:showingPlcHdr/>
      </w:sdtPr>
      <w:sdtEndPr/>
      <w:sdtContent>
        <w:p w14:paraId="0767AA62" w14:textId="77777777" w:rsidR="005174C5" w:rsidRPr="00447E15" w:rsidRDefault="005174C5" w:rsidP="005174C5">
          <w:pPr>
            <w:ind w:left="360"/>
          </w:pPr>
          <w:r w:rsidRPr="00447E15">
            <w:rPr>
              <w:color w:val="808080"/>
            </w:rPr>
            <w:t>Klicken oder tippen Sie hier, um Text einzugeben.</w:t>
          </w:r>
        </w:p>
      </w:sdtContent>
    </w:sdt>
    <w:p w14:paraId="0F87F160" w14:textId="77777777" w:rsidR="005174C5" w:rsidRDefault="005174C5" w:rsidP="00447E15">
      <w:pPr>
        <w:ind w:left="360"/>
      </w:pPr>
    </w:p>
    <w:p w14:paraId="51D44A8B" w14:textId="77777777" w:rsidR="00D8578C" w:rsidRPr="00447E15" w:rsidRDefault="00D8578C" w:rsidP="00447E15">
      <w:pPr>
        <w:ind w:left="360"/>
      </w:pPr>
    </w:p>
    <w:p w14:paraId="71BC345B" w14:textId="4CBC969B" w:rsidR="00447E15" w:rsidRPr="00447E15" w:rsidRDefault="00447E15" w:rsidP="00447E15">
      <w:pPr>
        <w:rPr>
          <w:b/>
        </w:rPr>
      </w:pPr>
      <w:r w:rsidRPr="00447E15">
        <w:rPr>
          <w:b/>
        </w:rPr>
        <w:t>B. Spezifische Fragen</w:t>
      </w:r>
      <w:r w:rsidR="00CB06AC">
        <w:rPr>
          <w:b/>
        </w:rPr>
        <w:t xml:space="preserve"> zum Kinderbetreuungsgesetz</w:t>
      </w:r>
    </w:p>
    <w:p w14:paraId="5C318C8B" w14:textId="77777777" w:rsidR="00447E15" w:rsidRPr="00447E15" w:rsidRDefault="00447E15" w:rsidP="00447E15">
      <w:pPr>
        <w:ind w:left="360"/>
      </w:pPr>
    </w:p>
    <w:p w14:paraId="73E98DEE" w14:textId="47455922" w:rsidR="00447E15" w:rsidRPr="00447E15" w:rsidRDefault="00776CC3" w:rsidP="00447E15">
      <w:pPr>
        <w:numPr>
          <w:ilvl w:val="0"/>
          <w:numId w:val="31"/>
        </w:numPr>
        <w:rPr>
          <w:b/>
        </w:rPr>
      </w:pPr>
      <w:r>
        <w:rPr>
          <w:b/>
        </w:rPr>
        <w:t>Sind</w:t>
      </w:r>
      <w:r w:rsidR="00447E15" w:rsidRPr="00447E15">
        <w:rPr>
          <w:b/>
        </w:rPr>
        <w:t xml:space="preserve"> </w:t>
      </w:r>
      <w:r w:rsidR="00405935">
        <w:rPr>
          <w:b/>
        </w:rPr>
        <w:t xml:space="preserve">Sie </w:t>
      </w:r>
      <w:r w:rsidR="009471B5">
        <w:rPr>
          <w:b/>
        </w:rPr>
        <w:t>damit einverstanden, dass im Art</w:t>
      </w:r>
      <w:r w:rsidR="00785B9A">
        <w:rPr>
          <w:b/>
        </w:rPr>
        <w:t>ikel</w:t>
      </w:r>
      <w:r w:rsidR="009471B5">
        <w:rPr>
          <w:b/>
        </w:rPr>
        <w:t xml:space="preserve"> 4 </w:t>
      </w:r>
      <w:r w:rsidR="00CB06AC">
        <w:rPr>
          <w:b/>
        </w:rPr>
        <w:t xml:space="preserve">des Gesetzes alle </w:t>
      </w:r>
      <w:r w:rsidR="009471B5">
        <w:rPr>
          <w:b/>
        </w:rPr>
        <w:t>Gemeinden verpflichtet werden Betreuungsgutscheine auszurichten</w:t>
      </w:r>
      <w:r w:rsidR="00447E15" w:rsidRPr="00447E15">
        <w:rPr>
          <w:b/>
        </w:rPr>
        <w:t>?</w:t>
      </w:r>
    </w:p>
    <w:p w14:paraId="61F6D0B4" w14:textId="77777777" w:rsidR="00447E15" w:rsidRPr="00447E15" w:rsidRDefault="00447E15" w:rsidP="00447E15">
      <w:pPr>
        <w:ind w:left="360"/>
      </w:pPr>
    </w:p>
    <w:p w14:paraId="54B1834C" w14:textId="77777777" w:rsidR="00447E15" w:rsidRPr="00447E15" w:rsidRDefault="00D8578C" w:rsidP="00447E15">
      <w:pPr>
        <w:ind w:left="360"/>
      </w:pPr>
      <w:sdt>
        <w:sdtPr>
          <w:id w:val="61356758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447E15" w:rsidRPr="00447E15">
            <w:rPr>
              <w:rFonts w:ascii="Segoe UI Symbol" w:hAnsi="Segoe UI Symbol" w:cs="Segoe UI Symbol"/>
            </w:rPr>
            <w:t>☐</w:t>
          </w:r>
        </w:sdtContent>
      </w:sdt>
      <w:r w:rsidR="00447E15" w:rsidRPr="00447E15">
        <w:t xml:space="preserve">     Ja</w:t>
      </w:r>
      <w:r w:rsidR="00447E15" w:rsidRPr="00447E15">
        <w:tab/>
      </w:r>
      <w:r w:rsidR="00447E15" w:rsidRPr="00447E15">
        <w:tab/>
      </w:r>
      <w:r w:rsidR="00447E15" w:rsidRPr="00447E15">
        <w:tab/>
      </w:r>
      <w:r w:rsidR="00447E15" w:rsidRPr="00447E15">
        <w:tab/>
      </w:r>
      <w:r w:rsidR="00447E15" w:rsidRPr="00447E15">
        <w:tab/>
      </w:r>
      <w:sdt>
        <w:sdtPr>
          <w:id w:val="-1653592462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447E15" w:rsidRPr="00447E15">
            <w:rPr>
              <w:rFonts w:ascii="Segoe UI Symbol" w:hAnsi="Segoe UI Symbol" w:cs="Segoe UI Symbol"/>
            </w:rPr>
            <w:t>☐</w:t>
          </w:r>
        </w:sdtContent>
      </w:sdt>
      <w:r w:rsidR="00447E15" w:rsidRPr="00447E15">
        <w:t xml:space="preserve">     Nein</w:t>
      </w:r>
    </w:p>
    <w:p w14:paraId="3906E8C1" w14:textId="77777777" w:rsidR="00447E15" w:rsidRPr="00447E15" w:rsidRDefault="00447E15" w:rsidP="00447E15">
      <w:pPr>
        <w:ind w:left="360"/>
      </w:pPr>
    </w:p>
    <w:p w14:paraId="591C0E67" w14:textId="77777777" w:rsidR="00447E15" w:rsidRPr="00447E15" w:rsidRDefault="00447E15" w:rsidP="00447E15">
      <w:pPr>
        <w:ind w:left="360"/>
      </w:pPr>
      <w:r w:rsidRPr="00447E15">
        <w:t>Kommentar:</w:t>
      </w:r>
    </w:p>
    <w:sdt>
      <w:sdtPr>
        <w:id w:val="295579456"/>
        <w:placeholder>
          <w:docPart w:val="DBFF1F33CF51400BA4DCA548BB7CFDFA"/>
        </w:placeholder>
        <w:showingPlcHdr/>
      </w:sdtPr>
      <w:sdtEndPr/>
      <w:sdtContent>
        <w:p w14:paraId="24615A8A" w14:textId="77777777" w:rsidR="00447E15" w:rsidRPr="00447E15" w:rsidRDefault="00447E15" w:rsidP="00447E15">
          <w:pPr>
            <w:ind w:left="360"/>
          </w:pPr>
          <w:r w:rsidRPr="00447E15">
            <w:rPr>
              <w:color w:val="808080"/>
            </w:rPr>
            <w:t>Klicken oder tippen Sie hier, um Text einzugeben.</w:t>
          </w:r>
        </w:p>
      </w:sdtContent>
    </w:sdt>
    <w:p w14:paraId="6E65EFE4" w14:textId="77777777" w:rsidR="00594FB0" w:rsidRDefault="00594FB0" w:rsidP="00594FB0">
      <w:pPr>
        <w:rPr>
          <w:b/>
        </w:rPr>
      </w:pPr>
    </w:p>
    <w:p w14:paraId="29C3FAFF" w14:textId="6E1E6AD8" w:rsidR="00405935" w:rsidRPr="00447E15" w:rsidRDefault="00405935" w:rsidP="00405935">
      <w:pPr>
        <w:numPr>
          <w:ilvl w:val="0"/>
          <w:numId w:val="31"/>
        </w:numPr>
        <w:rPr>
          <w:b/>
        </w:rPr>
      </w:pPr>
      <w:r>
        <w:rPr>
          <w:b/>
        </w:rPr>
        <w:t>Sind</w:t>
      </w:r>
      <w:r w:rsidRPr="00447E15">
        <w:rPr>
          <w:b/>
        </w:rPr>
        <w:t xml:space="preserve"> </w:t>
      </w:r>
      <w:r>
        <w:rPr>
          <w:b/>
        </w:rPr>
        <w:t>Sie</w:t>
      </w:r>
      <w:r w:rsidRPr="00447E15">
        <w:rPr>
          <w:b/>
        </w:rPr>
        <w:t xml:space="preserve"> </w:t>
      </w:r>
      <w:r>
        <w:rPr>
          <w:b/>
        </w:rPr>
        <w:t>damit einverstanden, dass d</w:t>
      </w:r>
      <w:r w:rsidR="00CB06AC">
        <w:rPr>
          <w:b/>
        </w:rPr>
        <w:t xml:space="preserve">as bewährte System </w:t>
      </w:r>
      <w:r>
        <w:rPr>
          <w:b/>
        </w:rPr>
        <w:t>Objekt</w:t>
      </w:r>
      <w:r w:rsidR="00CB06AC">
        <w:rPr>
          <w:b/>
        </w:rPr>
        <w:t>finanzierung (Kanton)</w:t>
      </w:r>
      <w:r>
        <w:rPr>
          <w:b/>
        </w:rPr>
        <w:t xml:space="preserve"> und Subjektfinanzierung </w:t>
      </w:r>
      <w:r w:rsidR="00CB06AC">
        <w:rPr>
          <w:b/>
        </w:rPr>
        <w:t xml:space="preserve">(Gemeinden) </w:t>
      </w:r>
      <w:r>
        <w:rPr>
          <w:b/>
        </w:rPr>
        <w:t>beibehalten wird</w:t>
      </w:r>
      <w:r w:rsidRPr="00447E15">
        <w:rPr>
          <w:b/>
        </w:rPr>
        <w:t>?</w:t>
      </w:r>
    </w:p>
    <w:p w14:paraId="5E80C7F3" w14:textId="77777777" w:rsidR="00405935" w:rsidRPr="00447E15" w:rsidRDefault="00405935" w:rsidP="00405935">
      <w:pPr>
        <w:ind w:left="360"/>
      </w:pPr>
    </w:p>
    <w:p w14:paraId="0D83A1C7" w14:textId="77777777" w:rsidR="00405935" w:rsidRPr="00447E15" w:rsidRDefault="00D8578C" w:rsidP="00405935">
      <w:pPr>
        <w:ind w:left="360"/>
      </w:pPr>
      <w:sdt>
        <w:sdtPr>
          <w:id w:val="-205137578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405935" w:rsidRPr="00447E15">
            <w:rPr>
              <w:rFonts w:ascii="Segoe UI Symbol" w:hAnsi="Segoe UI Symbol" w:cs="Segoe UI Symbol"/>
            </w:rPr>
            <w:t>☐</w:t>
          </w:r>
        </w:sdtContent>
      </w:sdt>
      <w:r w:rsidR="00405935" w:rsidRPr="00447E15">
        <w:t xml:space="preserve">     Ja</w:t>
      </w:r>
      <w:r w:rsidR="00405935" w:rsidRPr="00447E15">
        <w:tab/>
      </w:r>
      <w:r w:rsidR="00405935" w:rsidRPr="00447E15">
        <w:tab/>
      </w:r>
      <w:r w:rsidR="00405935" w:rsidRPr="00447E15">
        <w:tab/>
      </w:r>
      <w:r w:rsidR="00405935" w:rsidRPr="00447E15">
        <w:tab/>
      </w:r>
      <w:r w:rsidR="00405935" w:rsidRPr="00447E15">
        <w:tab/>
      </w:r>
      <w:sdt>
        <w:sdtPr>
          <w:id w:val="199844829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405935" w:rsidRPr="00447E15">
            <w:rPr>
              <w:rFonts w:ascii="Segoe UI Symbol" w:hAnsi="Segoe UI Symbol" w:cs="Segoe UI Symbol"/>
            </w:rPr>
            <w:t>☐</w:t>
          </w:r>
        </w:sdtContent>
      </w:sdt>
      <w:r w:rsidR="00405935" w:rsidRPr="00447E15">
        <w:t xml:space="preserve">     Nein</w:t>
      </w:r>
    </w:p>
    <w:p w14:paraId="0DE2035F" w14:textId="77777777" w:rsidR="00405935" w:rsidRPr="00447E15" w:rsidRDefault="00405935" w:rsidP="00405935">
      <w:pPr>
        <w:ind w:left="360"/>
      </w:pPr>
    </w:p>
    <w:p w14:paraId="32A81034" w14:textId="77777777" w:rsidR="00405935" w:rsidRPr="00447E15" w:rsidRDefault="00405935" w:rsidP="00405935">
      <w:pPr>
        <w:ind w:left="360"/>
      </w:pPr>
      <w:r w:rsidRPr="00447E15">
        <w:t>Kommentar:</w:t>
      </w:r>
    </w:p>
    <w:sdt>
      <w:sdtPr>
        <w:id w:val="1894007757"/>
        <w:placeholder>
          <w:docPart w:val="C57F02797E9E4F1D8D09CFB5B50324BE"/>
        </w:placeholder>
        <w:showingPlcHdr/>
      </w:sdtPr>
      <w:sdtEndPr/>
      <w:sdtContent>
        <w:p w14:paraId="748279AC" w14:textId="77777777" w:rsidR="00405935" w:rsidRPr="00447E15" w:rsidRDefault="00405935" w:rsidP="00405935">
          <w:pPr>
            <w:ind w:left="360"/>
          </w:pPr>
          <w:r w:rsidRPr="00447E15">
            <w:rPr>
              <w:color w:val="808080"/>
            </w:rPr>
            <w:t>Klicken oder tippen Sie hier, um Text einzugeben.</w:t>
          </w:r>
        </w:p>
      </w:sdtContent>
    </w:sdt>
    <w:p w14:paraId="43DE512F" w14:textId="77777777" w:rsidR="00405935" w:rsidRDefault="00405935" w:rsidP="00594FB0">
      <w:pPr>
        <w:rPr>
          <w:b/>
        </w:rPr>
      </w:pPr>
    </w:p>
    <w:p w14:paraId="7072845B" w14:textId="29F31AC3" w:rsidR="00CB06AC" w:rsidRPr="00447E15" w:rsidRDefault="00CB06AC" w:rsidP="00CB06AC">
      <w:pPr>
        <w:numPr>
          <w:ilvl w:val="0"/>
          <w:numId w:val="31"/>
        </w:numPr>
        <w:rPr>
          <w:b/>
        </w:rPr>
      </w:pPr>
      <w:r>
        <w:rPr>
          <w:b/>
        </w:rPr>
        <w:t>Sind</w:t>
      </w:r>
      <w:r w:rsidRPr="00447E15">
        <w:rPr>
          <w:b/>
        </w:rPr>
        <w:t xml:space="preserve"> </w:t>
      </w:r>
      <w:r>
        <w:rPr>
          <w:b/>
        </w:rPr>
        <w:t>Sie</w:t>
      </w:r>
      <w:r w:rsidRPr="00447E15">
        <w:rPr>
          <w:b/>
        </w:rPr>
        <w:t xml:space="preserve"> </w:t>
      </w:r>
      <w:r>
        <w:rPr>
          <w:b/>
        </w:rPr>
        <w:t>damit einverstanden, dass der Landrat die maximale Höhe der Unterstützung regelt</w:t>
      </w:r>
      <w:r w:rsidRPr="00447E15">
        <w:rPr>
          <w:b/>
        </w:rPr>
        <w:t>?</w:t>
      </w:r>
    </w:p>
    <w:p w14:paraId="744C8F2A" w14:textId="77777777" w:rsidR="00CB06AC" w:rsidRPr="00447E15" w:rsidRDefault="00CB06AC" w:rsidP="00CB06AC">
      <w:pPr>
        <w:ind w:left="360"/>
      </w:pPr>
    </w:p>
    <w:p w14:paraId="381D450E" w14:textId="77777777" w:rsidR="00CB06AC" w:rsidRPr="00447E15" w:rsidRDefault="00D8578C" w:rsidP="00CB06AC">
      <w:pPr>
        <w:ind w:left="360"/>
      </w:pPr>
      <w:sdt>
        <w:sdtPr>
          <w:id w:val="1665125545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CB06AC" w:rsidRPr="00447E15">
            <w:rPr>
              <w:rFonts w:ascii="Segoe UI Symbol" w:hAnsi="Segoe UI Symbol" w:cs="Segoe UI Symbol"/>
            </w:rPr>
            <w:t>☐</w:t>
          </w:r>
        </w:sdtContent>
      </w:sdt>
      <w:r w:rsidR="00CB06AC" w:rsidRPr="00447E15">
        <w:t xml:space="preserve">     Ja</w:t>
      </w:r>
      <w:r w:rsidR="00CB06AC" w:rsidRPr="00447E15">
        <w:tab/>
      </w:r>
      <w:r w:rsidR="00CB06AC" w:rsidRPr="00447E15">
        <w:tab/>
      </w:r>
      <w:r w:rsidR="00CB06AC" w:rsidRPr="00447E15">
        <w:tab/>
      </w:r>
      <w:r w:rsidR="00CB06AC" w:rsidRPr="00447E15">
        <w:tab/>
      </w:r>
      <w:r w:rsidR="00CB06AC" w:rsidRPr="00447E15">
        <w:tab/>
      </w:r>
      <w:sdt>
        <w:sdtPr>
          <w:id w:val="-840231660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CB06AC" w:rsidRPr="00447E15">
            <w:rPr>
              <w:rFonts w:ascii="Segoe UI Symbol" w:hAnsi="Segoe UI Symbol" w:cs="Segoe UI Symbol"/>
            </w:rPr>
            <w:t>☐</w:t>
          </w:r>
        </w:sdtContent>
      </w:sdt>
      <w:r w:rsidR="00CB06AC" w:rsidRPr="00447E15">
        <w:t xml:space="preserve">     Nein</w:t>
      </w:r>
    </w:p>
    <w:p w14:paraId="55EEFB3B" w14:textId="77777777" w:rsidR="00CB06AC" w:rsidRPr="00447E15" w:rsidRDefault="00CB06AC" w:rsidP="00CB06AC">
      <w:pPr>
        <w:ind w:left="360"/>
      </w:pPr>
    </w:p>
    <w:p w14:paraId="4C28FBC5" w14:textId="77777777" w:rsidR="00CB06AC" w:rsidRPr="00447E15" w:rsidRDefault="00CB06AC" w:rsidP="00CB06AC">
      <w:pPr>
        <w:ind w:left="360"/>
      </w:pPr>
      <w:r w:rsidRPr="00447E15">
        <w:t>Kommentar:</w:t>
      </w:r>
    </w:p>
    <w:sdt>
      <w:sdtPr>
        <w:id w:val="-196937525"/>
        <w:placeholder>
          <w:docPart w:val="4C03F5250F64421DBED1F0312D502493"/>
        </w:placeholder>
        <w:showingPlcHdr/>
      </w:sdtPr>
      <w:sdtEndPr/>
      <w:sdtContent>
        <w:p w14:paraId="5B4F9FA3" w14:textId="77777777" w:rsidR="00CB06AC" w:rsidRPr="00447E15" w:rsidRDefault="00CB06AC" w:rsidP="00CB06AC">
          <w:pPr>
            <w:ind w:left="360"/>
          </w:pPr>
          <w:r w:rsidRPr="00447E15">
            <w:rPr>
              <w:color w:val="808080"/>
            </w:rPr>
            <w:t>Klicken oder tippen Sie hier, um Text einzugeben.</w:t>
          </w:r>
        </w:p>
      </w:sdtContent>
    </w:sdt>
    <w:p w14:paraId="6C113DB4" w14:textId="77777777" w:rsidR="00D8578C" w:rsidRDefault="00D8578C" w:rsidP="00405935">
      <w:pPr>
        <w:rPr>
          <w:b/>
          <w:bCs/>
        </w:rPr>
      </w:pPr>
    </w:p>
    <w:p w14:paraId="7B70B2B9" w14:textId="77777777" w:rsidR="00D8578C" w:rsidRDefault="00D8578C" w:rsidP="00405935">
      <w:pPr>
        <w:rPr>
          <w:b/>
          <w:bCs/>
        </w:rPr>
      </w:pPr>
    </w:p>
    <w:p w14:paraId="3412A4FF" w14:textId="6C79103C" w:rsidR="00405935" w:rsidRPr="00D8578C" w:rsidRDefault="00405935" w:rsidP="00405935">
      <w:pPr>
        <w:rPr>
          <w:b/>
          <w:bCs/>
        </w:rPr>
      </w:pPr>
      <w:r w:rsidRPr="00D8578C">
        <w:rPr>
          <w:b/>
          <w:bCs/>
        </w:rPr>
        <w:t xml:space="preserve">C. Allgemeine Fragen zur </w:t>
      </w:r>
      <w:r w:rsidR="00CB06AC" w:rsidRPr="00D8578C">
        <w:rPr>
          <w:b/>
          <w:bCs/>
        </w:rPr>
        <w:t>Kinderbetreuungsverordnung</w:t>
      </w:r>
    </w:p>
    <w:p w14:paraId="2D3E5E90" w14:textId="77777777" w:rsidR="00FE789C" w:rsidRPr="00447E15" w:rsidRDefault="00FE789C" w:rsidP="00405935"/>
    <w:p w14:paraId="4A5089E0" w14:textId="60B85DD4" w:rsidR="00405935" w:rsidRPr="00447E15" w:rsidRDefault="00405935" w:rsidP="00405935">
      <w:pPr>
        <w:numPr>
          <w:ilvl w:val="0"/>
          <w:numId w:val="31"/>
        </w:numPr>
        <w:rPr>
          <w:b/>
        </w:rPr>
      </w:pPr>
      <w:r w:rsidRPr="00447E15">
        <w:rPr>
          <w:b/>
        </w:rPr>
        <w:t xml:space="preserve">Wie beurteilen Sie den </w:t>
      </w:r>
      <w:r>
        <w:rPr>
          <w:b/>
        </w:rPr>
        <w:t>Verordnungsentwurf</w:t>
      </w:r>
      <w:r w:rsidRPr="00447E15">
        <w:rPr>
          <w:b/>
        </w:rPr>
        <w:t xml:space="preserve"> im Allgemeinen?</w:t>
      </w:r>
    </w:p>
    <w:p w14:paraId="0EC63BE8" w14:textId="77777777" w:rsidR="00405935" w:rsidRPr="00447E15" w:rsidRDefault="00405935" w:rsidP="00405935"/>
    <w:p w14:paraId="65F4EB7A" w14:textId="77777777" w:rsidR="00405935" w:rsidRPr="00447E15" w:rsidRDefault="00405935" w:rsidP="00405935">
      <w:pPr>
        <w:ind w:firstLine="360"/>
      </w:pPr>
      <w:r w:rsidRPr="00447E15">
        <w:t>Kommentar:</w:t>
      </w:r>
    </w:p>
    <w:sdt>
      <w:sdtPr>
        <w:id w:val="-292443686"/>
        <w:placeholder>
          <w:docPart w:val="757998C58E994511880A6E75AF32929F"/>
        </w:placeholder>
        <w:showingPlcHdr/>
      </w:sdtPr>
      <w:sdtEndPr/>
      <w:sdtContent>
        <w:p w14:paraId="7FFA89FF" w14:textId="77777777" w:rsidR="00405935" w:rsidRPr="00447E15" w:rsidRDefault="00405935" w:rsidP="00405935">
          <w:pPr>
            <w:ind w:left="360"/>
          </w:pPr>
          <w:r w:rsidRPr="00447E15">
            <w:rPr>
              <w:color w:val="808080"/>
            </w:rPr>
            <w:t>Klicken oder tippen Sie hier, um Text einzugeben.</w:t>
          </w:r>
        </w:p>
      </w:sdtContent>
    </w:sdt>
    <w:p w14:paraId="498D044E" w14:textId="77777777" w:rsidR="00405935" w:rsidRPr="00447E15" w:rsidRDefault="00405935" w:rsidP="00405935">
      <w:pPr>
        <w:ind w:left="360"/>
      </w:pPr>
    </w:p>
    <w:p w14:paraId="41EB0A2A" w14:textId="77777777" w:rsidR="00405935" w:rsidRPr="00447E15" w:rsidRDefault="00405935" w:rsidP="00405935">
      <w:pPr>
        <w:numPr>
          <w:ilvl w:val="0"/>
          <w:numId w:val="31"/>
        </w:numPr>
        <w:rPr>
          <w:b/>
        </w:rPr>
      </w:pPr>
      <w:r w:rsidRPr="00447E15">
        <w:rPr>
          <w:b/>
        </w:rPr>
        <w:t>Sind die Bestimmungen der einzelnen Artikel klar und verständlich?</w:t>
      </w:r>
    </w:p>
    <w:p w14:paraId="70F1C153" w14:textId="77777777" w:rsidR="00405935" w:rsidRPr="00447E15" w:rsidRDefault="00405935" w:rsidP="00405935">
      <w:pPr>
        <w:ind w:left="360"/>
      </w:pPr>
    </w:p>
    <w:p w14:paraId="059285B7" w14:textId="77777777" w:rsidR="00405935" w:rsidRPr="00447E15" w:rsidRDefault="00D8578C" w:rsidP="00405935">
      <w:pPr>
        <w:ind w:left="360"/>
      </w:pPr>
      <w:sdt>
        <w:sdtPr>
          <w:id w:val="164407624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405935" w:rsidRPr="00447E15">
            <w:rPr>
              <w:rFonts w:ascii="Segoe UI Symbol" w:hAnsi="Segoe UI Symbol" w:cs="Segoe UI Symbol"/>
            </w:rPr>
            <w:t>☐</w:t>
          </w:r>
        </w:sdtContent>
      </w:sdt>
      <w:r w:rsidR="00405935" w:rsidRPr="00447E15">
        <w:t xml:space="preserve">     Ja</w:t>
      </w:r>
      <w:r w:rsidR="00405935" w:rsidRPr="00447E15">
        <w:tab/>
      </w:r>
      <w:r w:rsidR="00405935" w:rsidRPr="00447E15">
        <w:tab/>
      </w:r>
      <w:r w:rsidR="00405935" w:rsidRPr="00447E15">
        <w:tab/>
      </w:r>
      <w:r w:rsidR="00405935" w:rsidRPr="00447E15">
        <w:tab/>
      </w:r>
      <w:r w:rsidR="00405935" w:rsidRPr="00447E15">
        <w:tab/>
      </w:r>
      <w:sdt>
        <w:sdtPr>
          <w:id w:val="-207064386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405935" w:rsidRPr="00447E15">
            <w:rPr>
              <w:rFonts w:ascii="Segoe UI Symbol" w:hAnsi="Segoe UI Symbol" w:cs="Segoe UI Symbol"/>
            </w:rPr>
            <w:t>☐</w:t>
          </w:r>
        </w:sdtContent>
      </w:sdt>
      <w:r w:rsidR="00405935" w:rsidRPr="00447E15">
        <w:t xml:space="preserve">     Nein</w:t>
      </w:r>
    </w:p>
    <w:p w14:paraId="61207AFF" w14:textId="77777777" w:rsidR="00405935" w:rsidRPr="00447E15" w:rsidRDefault="00405935" w:rsidP="00405935">
      <w:pPr>
        <w:ind w:left="360"/>
      </w:pPr>
    </w:p>
    <w:p w14:paraId="361B6759" w14:textId="77777777" w:rsidR="00405935" w:rsidRPr="00447E15" w:rsidRDefault="00405935" w:rsidP="00405935">
      <w:pPr>
        <w:ind w:left="360"/>
      </w:pPr>
      <w:r w:rsidRPr="00447E15">
        <w:t>Kommentar:</w:t>
      </w:r>
    </w:p>
    <w:sdt>
      <w:sdtPr>
        <w:id w:val="-1880466034"/>
        <w:placeholder>
          <w:docPart w:val="1A3663D1EFD6402ABC38EF6875D48048"/>
        </w:placeholder>
        <w:showingPlcHdr/>
      </w:sdtPr>
      <w:sdtEndPr/>
      <w:sdtContent>
        <w:p w14:paraId="54588B96" w14:textId="77777777" w:rsidR="00405935" w:rsidRPr="00447E15" w:rsidRDefault="00405935" w:rsidP="00405935">
          <w:pPr>
            <w:ind w:left="360"/>
          </w:pPr>
          <w:r w:rsidRPr="00447E15">
            <w:rPr>
              <w:color w:val="808080"/>
            </w:rPr>
            <w:t>Klicken oder tippen Sie hier, um Text einzugeben.</w:t>
          </w:r>
        </w:p>
      </w:sdtContent>
    </w:sdt>
    <w:p w14:paraId="0B2EF68B" w14:textId="77777777" w:rsidR="006C3213" w:rsidRDefault="006C3213" w:rsidP="00594FB0">
      <w:pPr>
        <w:rPr>
          <w:b/>
        </w:rPr>
      </w:pPr>
    </w:p>
    <w:p w14:paraId="56D16D2F" w14:textId="77777777" w:rsidR="00D8578C" w:rsidRDefault="00D8578C" w:rsidP="00594FB0">
      <w:pPr>
        <w:rPr>
          <w:b/>
        </w:rPr>
      </w:pPr>
    </w:p>
    <w:p w14:paraId="3709DD19" w14:textId="286CCA86" w:rsidR="00594FB0" w:rsidRPr="00447E15" w:rsidRDefault="002A35D8" w:rsidP="00594FB0">
      <w:pPr>
        <w:rPr>
          <w:b/>
        </w:rPr>
      </w:pPr>
      <w:r>
        <w:rPr>
          <w:b/>
        </w:rPr>
        <w:t>D</w:t>
      </w:r>
      <w:r w:rsidR="00594FB0" w:rsidRPr="00447E15">
        <w:rPr>
          <w:b/>
        </w:rPr>
        <w:t xml:space="preserve">.   </w:t>
      </w:r>
      <w:r w:rsidR="00405935">
        <w:rPr>
          <w:b/>
        </w:rPr>
        <w:t>Spezifische</w:t>
      </w:r>
      <w:r w:rsidR="00594FB0" w:rsidRPr="00447E15">
        <w:rPr>
          <w:b/>
        </w:rPr>
        <w:t xml:space="preserve"> Fragen</w:t>
      </w:r>
      <w:r w:rsidR="00594FB0">
        <w:rPr>
          <w:b/>
        </w:rPr>
        <w:t xml:space="preserve"> zur Verordnung</w:t>
      </w:r>
    </w:p>
    <w:p w14:paraId="45DB20CC" w14:textId="77777777" w:rsidR="00447E15" w:rsidRPr="00447E15" w:rsidRDefault="00447E15" w:rsidP="00447E15"/>
    <w:p w14:paraId="205DEE59" w14:textId="7A3B8006" w:rsidR="00447E15" w:rsidRPr="00447E15" w:rsidRDefault="00405935" w:rsidP="00447E15">
      <w:pPr>
        <w:numPr>
          <w:ilvl w:val="0"/>
          <w:numId w:val="31"/>
        </w:numPr>
        <w:rPr>
          <w:b/>
        </w:rPr>
      </w:pPr>
      <w:r>
        <w:rPr>
          <w:b/>
        </w:rPr>
        <w:t xml:space="preserve">Sind für Sie die in Artikel 2 </w:t>
      </w:r>
      <w:r w:rsidR="00CB06AC">
        <w:rPr>
          <w:b/>
        </w:rPr>
        <w:t xml:space="preserve">definierten Begriffe nachvollziehbar und </w:t>
      </w:r>
      <w:r>
        <w:rPr>
          <w:b/>
        </w:rPr>
        <w:t>verständlich</w:t>
      </w:r>
      <w:r w:rsidR="00CB06AC">
        <w:rPr>
          <w:b/>
        </w:rPr>
        <w:t>?</w:t>
      </w:r>
    </w:p>
    <w:p w14:paraId="4E8D97A2" w14:textId="77777777" w:rsidR="00447E15" w:rsidRPr="00447E15" w:rsidRDefault="00447E15" w:rsidP="00447E15">
      <w:pPr>
        <w:ind w:left="360"/>
      </w:pPr>
    </w:p>
    <w:p w14:paraId="28FF10BF" w14:textId="77777777" w:rsidR="00447E15" w:rsidRPr="00447E15" w:rsidRDefault="00D8578C" w:rsidP="00447E15">
      <w:pPr>
        <w:ind w:left="360"/>
      </w:pPr>
      <w:sdt>
        <w:sdtPr>
          <w:id w:val="-80925168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447E15" w:rsidRPr="00447E15">
            <w:rPr>
              <w:rFonts w:ascii="Segoe UI Symbol" w:hAnsi="Segoe UI Symbol" w:cs="Segoe UI Symbol"/>
            </w:rPr>
            <w:t>☐</w:t>
          </w:r>
        </w:sdtContent>
      </w:sdt>
      <w:r w:rsidR="00447E15" w:rsidRPr="00447E15">
        <w:t xml:space="preserve">     Ja</w:t>
      </w:r>
      <w:r w:rsidR="00447E15" w:rsidRPr="00447E15">
        <w:tab/>
      </w:r>
      <w:r w:rsidR="00447E15" w:rsidRPr="00447E15">
        <w:tab/>
      </w:r>
      <w:r w:rsidR="00447E15" w:rsidRPr="00447E15">
        <w:tab/>
      </w:r>
      <w:r w:rsidR="00447E15" w:rsidRPr="00447E15">
        <w:tab/>
      </w:r>
      <w:r w:rsidR="00447E15" w:rsidRPr="00447E15">
        <w:tab/>
      </w:r>
      <w:sdt>
        <w:sdtPr>
          <w:id w:val="158880567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447E15" w:rsidRPr="00447E15">
            <w:rPr>
              <w:rFonts w:ascii="Segoe UI Symbol" w:hAnsi="Segoe UI Symbol" w:cs="Segoe UI Symbol"/>
            </w:rPr>
            <w:t>☐</w:t>
          </w:r>
        </w:sdtContent>
      </w:sdt>
      <w:r w:rsidR="00447E15" w:rsidRPr="00447E15">
        <w:t xml:space="preserve">     Nein</w:t>
      </w:r>
    </w:p>
    <w:p w14:paraId="5C3242A1" w14:textId="77777777" w:rsidR="00447E15" w:rsidRPr="00447E15" w:rsidRDefault="00447E15" w:rsidP="00447E15">
      <w:pPr>
        <w:ind w:left="360"/>
      </w:pPr>
    </w:p>
    <w:p w14:paraId="0F331320" w14:textId="77777777" w:rsidR="00447E15" w:rsidRPr="00447E15" w:rsidRDefault="00447E15" w:rsidP="00447E15">
      <w:pPr>
        <w:ind w:left="360"/>
      </w:pPr>
      <w:r w:rsidRPr="00447E15">
        <w:t>Kommentar:</w:t>
      </w:r>
    </w:p>
    <w:sdt>
      <w:sdtPr>
        <w:id w:val="1620725994"/>
        <w:placeholder>
          <w:docPart w:val="01FE8B3775924DEE82E809D09EB57A3A"/>
        </w:placeholder>
        <w:showingPlcHdr/>
      </w:sdtPr>
      <w:sdtEndPr/>
      <w:sdtContent>
        <w:p w14:paraId="35717709" w14:textId="0B9F3B1F" w:rsidR="00447E15" w:rsidRPr="00447E15" w:rsidRDefault="00447E15" w:rsidP="00447E15">
          <w:pPr>
            <w:ind w:left="360"/>
          </w:pPr>
          <w:r w:rsidRPr="00447E15">
            <w:rPr>
              <w:color w:val="808080"/>
            </w:rPr>
            <w:t>Klicken oder tippen Sie hier, um Text einzugeben.</w:t>
          </w:r>
        </w:p>
      </w:sdtContent>
    </w:sdt>
    <w:p w14:paraId="6E7EC255" w14:textId="77777777" w:rsidR="006C3213" w:rsidRDefault="006C3213" w:rsidP="006C3213">
      <w:pPr>
        <w:ind w:left="360"/>
        <w:rPr>
          <w:b/>
        </w:rPr>
      </w:pPr>
    </w:p>
    <w:p w14:paraId="7C3B4150" w14:textId="4FEDBD2A" w:rsidR="00447E15" w:rsidRPr="00D25E3F" w:rsidRDefault="00405935" w:rsidP="00D25E3F">
      <w:pPr>
        <w:numPr>
          <w:ilvl w:val="0"/>
          <w:numId w:val="31"/>
        </w:numPr>
        <w:rPr>
          <w:b/>
        </w:rPr>
      </w:pPr>
      <w:r>
        <w:rPr>
          <w:b/>
        </w:rPr>
        <w:t xml:space="preserve">Sind Sie damit einverstanden, dass die maximale Betreuungsgutschrift für ein massgebendes PV-Einkommen </w:t>
      </w:r>
      <w:r w:rsidR="00CB06AC">
        <w:rPr>
          <w:b/>
        </w:rPr>
        <w:t xml:space="preserve">bis </w:t>
      </w:r>
      <w:r>
        <w:rPr>
          <w:b/>
        </w:rPr>
        <w:t>20'000</w:t>
      </w:r>
      <w:r w:rsidR="00785B9A">
        <w:rPr>
          <w:b/>
        </w:rPr>
        <w:t xml:space="preserve"> Franken </w:t>
      </w:r>
      <w:r>
        <w:rPr>
          <w:b/>
        </w:rPr>
        <w:t>ausbezahlt wird</w:t>
      </w:r>
      <w:r w:rsidR="00CB06AC">
        <w:rPr>
          <w:b/>
        </w:rPr>
        <w:t>?</w:t>
      </w:r>
    </w:p>
    <w:p w14:paraId="0845A3EF" w14:textId="77777777" w:rsidR="00447E15" w:rsidRPr="006C3213" w:rsidRDefault="00447E15" w:rsidP="006C3213">
      <w:pPr>
        <w:ind w:left="360"/>
      </w:pPr>
    </w:p>
    <w:p w14:paraId="72AEC3B0" w14:textId="77777777" w:rsidR="00447E15" w:rsidRPr="00447E15" w:rsidRDefault="00D8578C" w:rsidP="006C3213">
      <w:pPr>
        <w:ind w:left="360"/>
      </w:pPr>
      <w:sdt>
        <w:sdtPr>
          <w:id w:val="-2640452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447E15" w:rsidRPr="006C3213">
            <w:rPr>
              <w:rFonts w:ascii="Segoe UI Symbol" w:hAnsi="Segoe UI Symbol" w:cs="Segoe UI Symbol"/>
            </w:rPr>
            <w:t>☐</w:t>
          </w:r>
        </w:sdtContent>
      </w:sdt>
      <w:r w:rsidR="00447E15" w:rsidRPr="00447E15">
        <w:t xml:space="preserve">     Ja</w:t>
      </w:r>
      <w:r w:rsidR="00447E15" w:rsidRPr="00447E15">
        <w:tab/>
      </w:r>
      <w:r w:rsidR="00447E15" w:rsidRPr="00447E15">
        <w:tab/>
      </w:r>
      <w:r w:rsidR="00447E15" w:rsidRPr="00447E15">
        <w:tab/>
      </w:r>
      <w:r w:rsidR="00447E15" w:rsidRPr="00447E15">
        <w:tab/>
      </w:r>
      <w:r w:rsidR="00447E15" w:rsidRPr="00447E15">
        <w:tab/>
      </w:r>
      <w:sdt>
        <w:sdtPr>
          <w:id w:val="-196356809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447E15" w:rsidRPr="006C3213">
            <w:rPr>
              <w:rFonts w:ascii="Segoe UI Symbol" w:hAnsi="Segoe UI Symbol" w:cs="Segoe UI Symbol"/>
            </w:rPr>
            <w:t>☐</w:t>
          </w:r>
        </w:sdtContent>
      </w:sdt>
      <w:r w:rsidR="00447E15" w:rsidRPr="00447E15">
        <w:t xml:space="preserve">     Nein</w:t>
      </w:r>
    </w:p>
    <w:p w14:paraId="35963C29" w14:textId="77777777" w:rsidR="00447E15" w:rsidRPr="00447E15" w:rsidRDefault="00447E15" w:rsidP="006C3213">
      <w:pPr>
        <w:ind w:left="360"/>
      </w:pPr>
    </w:p>
    <w:p w14:paraId="5F8EC93C" w14:textId="77777777" w:rsidR="00447E15" w:rsidRDefault="00447E15" w:rsidP="006C3213">
      <w:pPr>
        <w:ind w:left="360"/>
      </w:pPr>
      <w:r w:rsidRPr="00447E15">
        <w:t>Kommentar:</w:t>
      </w:r>
    </w:p>
    <w:sdt>
      <w:sdtPr>
        <w:id w:val="89357312"/>
        <w:placeholder>
          <w:docPart w:val="F784F848E29F4834A7ECA216E9A5E5D1"/>
        </w:placeholder>
        <w:showingPlcHdr/>
      </w:sdtPr>
      <w:sdtEndPr/>
      <w:sdtContent>
        <w:p w14:paraId="7DA4D309" w14:textId="77777777" w:rsidR="008C590F" w:rsidRDefault="008C590F" w:rsidP="006C3213">
          <w:pPr>
            <w:ind w:left="360"/>
          </w:pPr>
          <w:r w:rsidRPr="006C3213">
            <w:rPr>
              <w:color w:val="808080"/>
            </w:rPr>
            <w:t>Klicken oder tippen Sie hier, um Text einzugeben.</w:t>
          </w:r>
        </w:p>
      </w:sdtContent>
    </w:sdt>
    <w:p w14:paraId="03CAE28F" w14:textId="385D0EB7" w:rsidR="00447E15" w:rsidRPr="00447E15" w:rsidRDefault="00447E15" w:rsidP="00447E15">
      <w:pPr>
        <w:ind w:left="567" w:firstLine="142"/>
      </w:pPr>
    </w:p>
    <w:p w14:paraId="4C41F1D3" w14:textId="30689486" w:rsidR="00447E15" w:rsidRPr="00D25E3F" w:rsidRDefault="00405935" w:rsidP="008C590F">
      <w:pPr>
        <w:pStyle w:val="Listenabsatz"/>
        <w:numPr>
          <w:ilvl w:val="0"/>
          <w:numId w:val="31"/>
        </w:numPr>
        <w:rPr>
          <w:b/>
        </w:rPr>
      </w:pPr>
      <w:r w:rsidRPr="00D25E3F">
        <w:rPr>
          <w:b/>
        </w:rPr>
        <w:t xml:space="preserve">Sind Sie </w:t>
      </w:r>
      <w:r w:rsidR="00CB06AC">
        <w:rPr>
          <w:b/>
        </w:rPr>
        <w:t>damit einverstanden,</w:t>
      </w:r>
      <w:r w:rsidRPr="00D25E3F">
        <w:rPr>
          <w:b/>
        </w:rPr>
        <w:t xml:space="preserve"> dass </w:t>
      </w:r>
      <w:r w:rsidRPr="00D25E3F">
        <w:rPr>
          <w:rFonts w:asciiTheme="minorHAnsi" w:hAnsiTheme="minorHAnsi" w:cstheme="minorHAnsi"/>
          <w:b/>
        </w:rPr>
        <w:t>ab einem massgebenden PV-Einkommen von 100</w:t>
      </w:r>
      <w:r w:rsidR="00785B9A">
        <w:rPr>
          <w:rFonts w:asciiTheme="minorHAnsi" w:hAnsiTheme="minorHAnsi" w:cstheme="minorHAnsi"/>
          <w:b/>
        </w:rPr>
        <w:t>'</w:t>
      </w:r>
      <w:r w:rsidRPr="00D25E3F">
        <w:rPr>
          <w:rFonts w:asciiTheme="minorHAnsi" w:hAnsiTheme="minorHAnsi" w:cstheme="minorHAnsi"/>
          <w:b/>
        </w:rPr>
        <w:t>000 Franken keine Betreuungsgutschriften mehr ausgerichtet werden (aktuell bis 84'000 Franken).</w:t>
      </w:r>
    </w:p>
    <w:p w14:paraId="18E6FA41" w14:textId="77777777" w:rsidR="00447E15" w:rsidRPr="006C3213" w:rsidRDefault="00447E15" w:rsidP="006C3213">
      <w:pPr>
        <w:ind w:left="360"/>
      </w:pPr>
    </w:p>
    <w:p w14:paraId="701B57D7" w14:textId="77777777" w:rsidR="00447E15" w:rsidRPr="00447E15" w:rsidRDefault="00D8578C" w:rsidP="006C3213">
      <w:pPr>
        <w:ind w:left="360"/>
      </w:pPr>
      <w:sdt>
        <w:sdtPr>
          <w:id w:val="-203163810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447E15" w:rsidRPr="006C3213">
            <w:rPr>
              <w:rFonts w:ascii="Segoe UI Symbol" w:hAnsi="Segoe UI Symbol" w:cs="Segoe UI Symbol"/>
            </w:rPr>
            <w:t>☐</w:t>
          </w:r>
        </w:sdtContent>
      </w:sdt>
      <w:r w:rsidR="00447E15" w:rsidRPr="00447E15">
        <w:t xml:space="preserve">     Ja</w:t>
      </w:r>
      <w:r w:rsidR="00447E15" w:rsidRPr="00447E15">
        <w:tab/>
      </w:r>
      <w:r w:rsidR="00447E15" w:rsidRPr="00447E15">
        <w:tab/>
      </w:r>
      <w:r w:rsidR="00447E15" w:rsidRPr="00447E15">
        <w:tab/>
      </w:r>
      <w:r w:rsidR="00447E15" w:rsidRPr="00447E15">
        <w:tab/>
      </w:r>
      <w:r w:rsidR="00447E15" w:rsidRPr="00447E15">
        <w:tab/>
      </w:r>
      <w:sdt>
        <w:sdtPr>
          <w:id w:val="-157604160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447E15" w:rsidRPr="006C3213">
            <w:rPr>
              <w:rFonts w:ascii="Segoe UI Symbol" w:hAnsi="Segoe UI Symbol" w:cs="Segoe UI Symbol"/>
            </w:rPr>
            <w:t>☐</w:t>
          </w:r>
        </w:sdtContent>
      </w:sdt>
      <w:r w:rsidR="00447E15" w:rsidRPr="00447E15">
        <w:t xml:space="preserve">     Nein</w:t>
      </w:r>
    </w:p>
    <w:p w14:paraId="6405D734" w14:textId="77777777" w:rsidR="00447E15" w:rsidRPr="00447E15" w:rsidRDefault="00447E15" w:rsidP="006C3213">
      <w:pPr>
        <w:ind w:left="360"/>
      </w:pPr>
    </w:p>
    <w:p w14:paraId="4F1DC8B8" w14:textId="77777777" w:rsidR="00447E15" w:rsidRPr="00447E15" w:rsidRDefault="00447E15" w:rsidP="006C3213">
      <w:pPr>
        <w:ind w:left="360"/>
      </w:pPr>
      <w:r w:rsidRPr="00447E15">
        <w:t>Kommentar:</w:t>
      </w:r>
    </w:p>
    <w:sdt>
      <w:sdtPr>
        <w:id w:val="1109701676"/>
        <w:placeholder>
          <w:docPart w:val="FD3660AEEB7B47D4B0EC2A2746CCF783"/>
        </w:placeholder>
        <w:showingPlcHdr/>
      </w:sdtPr>
      <w:sdtEndPr/>
      <w:sdtContent>
        <w:p w14:paraId="44AA2B16" w14:textId="77777777" w:rsidR="00447E15" w:rsidRPr="00447E15" w:rsidRDefault="00447E15" w:rsidP="006C3213">
          <w:pPr>
            <w:ind w:left="360"/>
          </w:pPr>
          <w:r w:rsidRPr="006C3213">
            <w:rPr>
              <w:color w:val="808080"/>
            </w:rPr>
            <w:t>Klicken oder tippen Sie hier, um Text einzugeben.</w:t>
          </w:r>
        </w:p>
      </w:sdtContent>
    </w:sdt>
    <w:p w14:paraId="4F43C894" w14:textId="77777777" w:rsidR="00447E15" w:rsidRPr="00447E15" w:rsidRDefault="00447E15" w:rsidP="00447E15">
      <w:pPr>
        <w:tabs>
          <w:tab w:val="left" w:pos="4253"/>
        </w:tabs>
        <w:rPr>
          <w:b/>
        </w:rPr>
      </w:pPr>
    </w:p>
    <w:p w14:paraId="7672AA95" w14:textId="4CE12CEF" w:rsidR="00447E15" w:rsidRPr="00447E15" w:rsidRDefault="0069681F" w:rsidP="008C590F">
      <w:pPr>
        <w:pStyle w:val="Listenabsatz"/>
        <w:numPr>
          <w:ilvl w:val="0"/>
          <w:numId w:val="31"/>
        </w:numPr>
        <w:rPr>
          <w:b/>
        </w:rPr>
      </w:pPr>
      <w:r>
        <w:rPr>
          <w:b/>
        </w:rPr>
        <w:t xml:space="preserve">Sind Sie mit der Regelung des Geschwisterbonus </w:t>
      </w:r>
      <w:r w:rsidR="00CB06AC">
        <w:rPr>
          <w:b/>
        </w:rPr>
        <w:t>(</w:t>
      </w:r>
      <w:r>
        <w:rPr>
          <w:b/>
        </w:rPr>
        <w:t>Art</w:t>
      </w:r>
      <w:r w:rsidR="00785B9A">
        <w:rPr>
          <w:b/>
        </w:rPr>
        <w:t>ikel</w:t>
      </w:r>
      <w:r>
        <w:rPr>
          <w:b/>
        </w:rPr>
        <w:t xml:space="preserve"> 8</w:t>
      </w:r>
      <w:r w:rsidR="00CB06AC">
        <w:rPr>
          <w:b/>
        </w:rPr>
        <w:t>)</w:t>
      </w:r>
      <w:r>
        <w:rPr>
          <w:b/>
        </w:rPr>
        <w:t xml:space="preserve"> einverstanden?</w:t>
      </w:r>
    </w:p>
    <w:p w14:paraId="280707A6" w14:textId="77777777" w:rsidR="00447E15" w:rsidRPr="00447E15" w:rsidRDefault="00447E15" w:rsidP="006C3213">
      <w:pPr>
        <w:ind w:left="360"/>
        <w:rPr>
          <w:b/>
        </w:rPr>
      </w:pPr>
    </w:p>
    <w:p w14:paraId="30BD25FA" w14:textId="77777777" w:rsidR="00447E15" w:rsidRPr="00447E15" w:rsidRDefault="00D8578C" w:rsidP="006C3213">
      <w:pPr>
        <w:ind w:left="360"/>
      </w:pPr>
      <w:sdt>
        <w:sdtPr>
          <w:id w:val="-503521803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447E15" w:rsidRPr="006C3213">
            <w:rPr>
              <w:rFonts w:ascii="Segoe UI Symbol" w:hAnsi="Segoe UI Symbol" w:cs="Segoe UI Symbol"/>
            </w:rPr>
            <w:t>☐</w:t>
          </w:r>
        </w:sdtContent>
      </w:sdt>
      <w:r w:rsidR="00447E15" w:rsidRPr="00447E15">
        <w:t xml:space="preserve">     Ja</w:t>
      </w:r>
      <w:r w:rsidR="00447E15" w:rsidRPr="00447E15">
        <w:tab/>
      </w:r>
      <w:r w:rsidR="00447E15" w:rsidRPr="00447E15">
        <w:tab/>
      </w:r>
      <w:r w:rsidR="00447E15" w:rsidRPr="00447E15">
        <w:tab/>
      </w:r>
      <w:r w:rsidR="00447E15" w:rsidRPr="00447E15">
        <w:tab/>
      </w:r>
      <w:r w:rsidR="00447E15" w:rsidRPr="00447E15">
        <w:tab/>
      </w:r>
      <w:sdt>
        <w:sdtPr>
          <w:id w:val="1640532799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447E15" w:rsidRPr="006C3213">
            <w:rPr>
              <w:rFonts w:ascii="Segoe UI Symbol" w:hAnsi="Segoe UI Symbol" w:cs="Segoe UI Symbol"/>
            </w:rPr>
            <w:t>☐</w:t>
          </w:r>
        </w:sdtContent>
      </w:sdt>
      <w:r w:rsidR="00447E15" w:rsidRPr="00447E15">
        <w:t xml:space="preserve">     Nein</w:t>
      </w:r>
    </w:p>
    <w:p w14:paraId="6366A3E9" w14:textId="77777777" w:rsidR="00447E15" w:rsidRPr="00447E15" w:rsidRDefault="00447E15" w:rsidP="006C3213">
      <w:pPr>
        <w:ind w:left="360"/>
      </w:pPr>
    </w:p>
    <w:p w14:paraId="73AB1568" w14:textId="77777777" w:rsidR="00447E15" w:rsidRPr="00447E15" w:rsidRDefault="00447E15" w:rsidP="006C3213">
      <w:pPr>
        <w:ind w:left="360"/>
      </w:pPr>
      <w:r w:rsidRPr="00447E15">
        <w:t>Kommentar:</w:t>
      </w:r>
    </w:p>
    <w:sdt>
      <w:sdtPr>
        <w:id w:val="1574314668"/>
        <w:placeholder>
          <w:docPart w:val="AE9FF9244F5A4527BD186B2406DD769A"/>
        </w:placeholder>
        <w:showingPlcHdr/>
      </w:sdtPr>
      <w:sdtEndPr/>
      <w:sdtContent>
        <w:p w14:paraId="056128FA" w14:textId="77777777" w:rsidR="00447E15" w:rsidRPr="00447E15" w:rsidRDefault="00447E15" w:rsidP="006C3213">
          <w:pPr>
            <w:ind w:left="360"/>
          </w:pPr>
          <w:r w:rsidRPr="006C3213">
            <w:rPr>
              <w:color w:val="808080"/>
            </w:rPr>
            <w:t>Klicken oder tippen Sie hier, um Text einzugeben.</w:t>
          </w:r>
        </w:p>
      </w:sdtContent>
    </w:sdt>
    <w:p w14:paraId="19B150D1" w14:textId="77777777" w:rsidR="008C590F" w:rsidRPr="006C3213" w:rsidRDefault="008C590F" w:rsidP="006C3213">
      <w:pPr>
        <w:ind w:left="360"/>
      </w:pPr>
    </w:p>
    <w:p w14:paraId="00F6C425" w14:textId="77777777" w:rsidR="00067D63" w:rsidRPr="006C3213" w:rsidRDefault="00067D63" w:rsidP="006C3213">
      <w:pPr>
        <w:ind w:left="360"/>
      </w:pPr>
    </w:p>
    <w:p w14:paraId="79C72618" w14:textId="5B54BB50" w:rsidR="00447E15" w:rsidRPr="00447E15" w:rsidRDefault="002A35D8" w:rsidP="00447E15">
      <w:pPr>
        <w:rPr>
          <w:b/>
        </w:rPr>
      </w:pPr>
      <w:r>
        <w:rPr>
          <w:b/>
        </w:rPr>
        <w:t>E</w:t>
      </w:r>
      <w:r w:rsidR="00447E15" w:rsidRPr="00447E15">
        <w:rPr>
          <w:b/>
        </w:rPr>
        <w:t xml:space="preserve">. </w:t>
      </w:r>
      <w:r w:rsidR="008C590F">
        <w:rPr>
          <w:b/>
        </w:rPr>
        <w:t xml:space="preserve">Weitere </w:t>
      </w:r>
      <w:r w:rsidR="00447E15" w:rsidRPr="00447E15">
        <w:rPr>
          <w:b/>
        </w:rPr>
        <w:t>Bemerkungen zu einzelnen Artikel</w:t>
      </w:r>
      <w:r w:rsidR="0069681F">
        <w:rPr>
          <w:b/>
        </w:rPr>
        <w:t>n</w:t>
      </w:r>
    </w:p>
    <w:p w14:paraId="680D6798" w14:textId="77777777" w:rsidR="00447E15" w:rsidRPr="00447E15" w:rsidRDefault="00447E15" w:rsidP="00447E15">
      <w:pPr>
        <w:rPr>
          <w:b/>
        </w:rPr>
      </w:pPr>
    </w:p>
    <w:p w14:paraId="654C1C3E" w14:textId="77777777" w:rsidR="00447E15" w:rsidRPr="00447E15" w:rsidRDefault="00447E15" w:rsidP="00447E15">
      <w:pPr>
        <w:ind w:left="360"/>
      </w:pPr>
      <w:r w:rsidRPr="00447E15">
        <w:t>Kommentar:</w:t>
      </w:r>
    </w:p>
    <w:sdt>
      <w:sdtPr>
        <w:id w:val="1620115669"/>
        <w:placeholder>
          <w:docPart w:val="3029FEC09956430A924197E5AD5D48FE"/>
        </w:placeholder>
        <w:showingPlcHdr/>
      </w:sdtPr>
      <w:sdtEndPr/>
      <w:sdtContent>
        <w:p w14:paraId="33E45130" w14:textId="77777777" w:rsidR="00447E15" w:rsidRPr="00447E15" w:rsidRDefault="00447E15" w:rsidP="00447E15">
          <w:pPr>
            <w:ind w:left="360"/>
          </w:pPr>
          <w:r w:rsidRPr="00447E15">
            <w:rPr>
              <w:color w:val="808080"/>
            </w:rPr>
            <w:t>Klicken oder tippen Sie hier, um Text einzugeben.</w:t>
          </w:r>
        </w:p>
      </w:sdtContent>
    </w:sdt>
    <w:p w14:paraId="590B7009" w14:textId="77777777" w:rsidR="00447E15" w:rsidRDefault="00447E15" w:rsidP="00447E15">
      <w:pPr>
        <w:rPr>
          <w:b/>
        </w:rPr>
      </w:pPr>
    </w:p>
    <w:p w14:paraId="3D273D01" w14:textId="4DB4D876" w:rsidR="00447E15" w:rsidRPr="00447E15" w:rsidRDefault="008C590F" w:rsidP="008C590F">
      <w:r>
        <w:rPr>
          <w:b/>
        </w:rPr>
        <w:t>Wir danken Ihnen für das Ausfüllen des Antwortformulars</w:t>
      </w:r>
      <w:r w:rsidR="00FE789C">
        <w:rPr>
          <w:b/>
        </w:rPr>
        <w:t>.</w:t>
      </w:r>
    </w:p>
    <w:p w14:paraId="5321E4BD" w14:textId="77777777" w:rsidR="00FE789C" w:rsidRDefault="00FE789C" w:rsidP="00284643"/>
    <w:p w14:paraId="2F7CFA50" w14:textId="6E01A465" w:rsidR="00A60FE5" w:rsidRPr="00447E15" w:rsidRDefault="00FE789C" w:rsidP="00FE789C">
      <w:r>
        <w:t xml:space="preserve">Bitte senden </w:t>
      </w:r>
      <w:r w:rsidR="00284643" w:rsidRPr="00284643">
        <w:t>Sie</w:t>
      </w:r>
      <w:r>
        <w:t xml:space="preserve"> </w:t>
      </w:r>
      <w:r w:rsidR="00284643" w:rsidRPr="00284643">
        <w:t xml:space="preserve">Ihre Stellungnahme bis </w:t>
      </w:r>
      <w:r w:rsidR="00284643" w:rsidRPr="00284643">
        <w:rPr>
          <w:b/>
          <w:bCs/>
        </w:rPr>
        <w:t>Freitag,</w:t>
      </w:r>
      <w:r w:rsidR="00014A18">
        <w:rPr>
          <w:b/>
          <w:bCs/>
        </w:rPr>
        <w:t xml:space="preserve"> 5. Juli </w:t>
      </w:r>
      <w:r w:rsidR="00284643">
        <w:rPr>
          <w:b/>
          <w:bCs/>
        </w:rPr>
        <w:t>2024</w:t>
      </w:r>
      <w:r w:rsidR="00284643" w:rsidRPr="00284643">
        <w:rPr>
          <w:b/>
          <w:bCs/>
        </w:rPr>
        <w:t>,</w:t>
      </w:r>
      <w:r w:rsidR="00284643" w:rsidRPr="00284643">
        <w:t xml:space="preserve"> </w:t>
      </w:r>
      <w:r w:rsidR="00284643">
        <w:t xml:space="preserve">an </w:t>
      </w:r>
      <w:hyperlink r:id="rId21" w:history="1">
        <w:r w:rsidR="002A35D8" w:rsidRPr="00C821EE">
          <w:rPr>
            <w:rStyle w:val="Hyperlink"/>
          </w:rPr>
          <w:t>sandra.arnold@ur.ch</w:t>
        </w:r>
      </w:hyperlink>
      <w:r w:rsidR="00284643" w:rsidRPr="00284643">
        <w:t xml:space="preserve">. </w:t>
      </w:r>
    </w:p>
    <w:sectPr w:rsidR="00A60FE5" w:rsidRPr="00447E15" w:rsidSect="00447E15">
      <w:headerReference w:type="default" r:id="rId22"/>
      <w:footerReference w:type="default" r:id="rId23"/>
      <w:type w:val="continuous"/>
      <w:pgSz w:w="11906" w:h="16838" w:code="9"/>
      <w:pgMar w:top="1418" w:right="1134" w:bottom="1985" w:left="1701" w:header="567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5C238313" w14:textId="77777777" w:rsidR="00D25238" w:rsidRPr="00447E15" w:rsidRDefault="00D25238" w:rsidP="00DA3FCE">
      <w:pPr>
        <w:spacing w:line="240" w:lineRule="auto"/>
      </w:pPr>
      <w:r w:rsidRPr="00447E15">
        <w:separator/>
      </w:r>
    </w:p>
  </w:endnote>
  <w:endnote w:type="continuationSeparator" w:id="0">
    <w:p w14:paraId="1265DE3D" w14:textId="77777777" w:rsidR="00D25238" w:rsidRPr="00447E15" w:rsidRDefault="00D25238" w:rsidP="00DA3FCE">
      <w:pPr>
        <w:spacing w:line="240" w:lineRule="auto"/>
      </w:pPr>
      <w:r w:rsidRPr="00447E15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Frutiger LT 45 Light">
    <w:charset w:val="00"/>
    <w:family w:val="swiss"/>
    <w:pitch w:val="variable"/>
    <w:sig w:usb0="80000027" w:usb1="00000000" w:usb2="00000000" w:usb3="00000000" w:csb0="0000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Frutiger 55 Roman">
    <w:altName w:val="Calibri"/>
    <w:charset w:val="00"/>
    <w:family w:val="swiss"/>
    <w:pitch w:val="variable"/>
    <w:sig w:usb0="800000AF" w:usb1="5000204A" w:usb2="00000000" w:usb3="00000000" w:csb0="0000009B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A8D78FA" w14:textId="77777777" w:rsidR="00067D63" w:rsidRDefault="00067D63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9071" w:type="dxa"/>
      <w:tblLayout w:type="fixed"/>
      <w:tblCellMar>
        <w:left w:w="0" w:type="dxa"/>
        <w:right w:w="0" w:type="dxa"/>
      </w:tblCellMar>
      <w:tblLook w:val="01E0" w:firstRow="1" w:lastRow="1" w:firstColumn="1" w:lastColumn="1" w:noHBand="0" w:noVBand="0"/>
    </w:tblPr>
    <w:tblGrid>
      <w:gridCol w:w="4678"/>
      <w:gridCol w:w="1701"/>
      <w:gridCol w:w="2692"/>
    </w:tblGrid>
    <w:tr w:rsidR="000E39D5" w:rsidRPr="00447E15" w14:paraId="19E37A8C" w14:textId="77777777" w:rsidTr="00067D63">
      <w:tc>
        <w:tcPr>
          <w:tcW w:w="4678" w:type="dxa"/>
          <w:tcBorders>
            <w:top w:val="single" w:sz="4" w:space="0" w:color="auto"/>
            <w:left w:val="nil"/>
            <w:bottom w:val="nil"/>
            <w:right w:val="nil"/>
          </w:tcBorders>
        </w:tcPr>
        <w:tbl>
          <w:tblPr>
            <w:tblW w:w="9071" w:type="dxa"/>
            <w:tblLayout w:type="fixed"/>
            <w:tblCellMar>
              <w:left w:w="0" w:type="dxa"/>
              <w:right w:w="0" w:type="dxa"/>
            </w:tblCellMar>
            <w:tblLook w:val="01E0" w:firstRow="1" w:lastRow="1" w:firstColumn="1" w:lastColumn="1" w:noHBand="0" w:noVBand="0"/>
          </w:tblPr>
          <w:tblGrid>
            <w:gridCol w:w="4678"/>
            <w:gridCol w:w="1701"/>
            <w:gridCol w:w="2692"/>
          </w:tblGrid>
          <w:tr w:rsidR="00067D63" w:rsidRPr="00447E15" w14:paraId="29824EA2" w14:textId="77777777" w:rsidTr="005A28B1">
            <w:sdt>
              <w:sdtPr>
                <w:rPr>
                  <w:rFonts w:cs="Arial"/>
                  <w:szCs w:val="16"/>
                </w:rPr>
                <w:tag w:val="Direktion"/>
                <w:id w:val="724487935"/>
                <w:placeholder>
                  <w:docPart w:val="E687F8917025455591AE56E9EB7616DF"/>
                </w:placeholder>
                <w:dataBinding w:prefixMappings="xmlns:ns='http://schemas.officeatwork.com/CustomXMLPart'" w:xpath="/ns:officeatwork/ns:Direktion" w:storeItemID="{449B45FC-8755-4360-A7E8-6A1DA88E2CF0}"/>
                <w:text w:multiLine="1"/>
              </w:sdtPr>
              <w:sdtEndPr/>
              <w:sdtContent>
                <w:tc>
                  <w:tcPr>
                    <w:tcW w:w="4678" w:type="dxa"/>
                    <w:tcBorders>
                      <w:top w:val="single" w:sz="4" w:space="0" w:color="auto"/>
                      <w:left w:val="nil"/>
                      <w:bottom w:val="nil"/>
                      <w:right w:val="nil"/>
                    </w:tcBorders>
                  </w:tcPr>
                  <w:p w14:paraId="564665C7" w14:textId="77777777" w:rsidR="00067D63" w:rsidRPr="00447E15" w:rsidRDefault="00067D63" w:rsidP="00067D63">
                    <w:pPr>
                      <w:pStyle w:val="Fuzeile"/>
                      <w:spacing w:before="60"/>
                      <w:rPr>
                        <w:rFonts w:cs="Arial"/>
                        <w:szCs w:val="16"/>
                      </w:rPr>
                    </w:pPr>
                    <w:r w:rsidRPr="00447E15">
                      <w:rPr>
                        <w:rFonts w:cs="Arial"/>
                        <w:szCs w:val="16"/>
                      </w:rPr>
                      <w:t>Gesundheits-, Sozial- und Umweltdirektion</w:t>
                    </w:r>
                  </w:p>
                </w:tc>
              </w:sdtContent>
            </w:sdt>
            <w:tc>
              <w:tcPr>
                <w:tcW w:w="1701" w:type="dxa"/>
                <w:tcBorders>
                  <w:top w:val="single" w:sz="4" w:space="0" w:color="auto"/>
                  <w:left w:val="nil"/>
                  <w:bottom w:val="nil"/>
                  <w:right w:val="nil"/>
                </w:tcBorders>
              </w:tcPr>
              <w:p w14:paraId="65BB7721" w14:textId="77777777" w:rsidR="00067D63" w:rsidRPr="00447E15" w:rsidRDefault="00067D63" w:rsidP="00067D63">
                <w:pPr>
                  <w:pStyle w:val="Fuzeile"/>
                  <w:spacing w:before="60"/>
                  <w:rPr>
                    <w:rFonts w:cs="Arial"/>
                    <w:szCs w:val="16"/>
                  </w:rPr>
                </w:pPr>
              </w:p>
            </w:tc>
            <w:tc>
              <w:tcPr>
                <w:tcW w:w="2692" w:type="dxa"/>
                <w:tcBorders>
                  <w:top w:val="single" w:sz="4" w:space="0" w:color="auto"/>
                  <w:left w:val="nil"/>
                  <w:bottom w:val="nil"/>
                  <w:right w:val="nil"/>
                </w:tcBorders>
              </w:tcPr>
              <w:p w14:paraId="63D62625" w14:textId="77777777" w:rsidR="00067D63" w:rsidRPr="00447E15" w:rsidRDefault="00067D63" w:rsidP="00067D63">
                <w:pPr>
                  <w:pStyle w:val="Fuzeile"/>
                  <w:spacing w:before="60"/>
                  <w:rPr>
                    <w:rFonts w:cs="Arial"/>
                    <w:szCs w:val="16"/>
                  </w:rPr>
                </w:pPr>
              </w:p>
            </w:tc>
          </w:tr>
          <w:tr w:rsidR="00067D63" w:rsidRPr="00447E15" w14:paraId="2695363D" w14:textId="77777777" w:rsidTr="005A28B1">
            <w:sdt>
              <w:sdtPr>
                <w:rPr>
                  <w:rFonts w:cs="Arial"/>
                  <w:szCs w:val="16"/>
                </w:rPr>
                <w:tag w:val="Address"/>
                <w:id w:val="-2046976958"/>
                <w:placeholder>
                  <w:docPart w:val="2CB1047F058C4B7D8F2B7F2DB42E114A"/>
                </w:placeholder>
                <w:dataBinding w:prefixMappings="xmlns:ns='http://schemas.officeatwork.com/CustomXMLPart'" w:xpath="/ns:officeatwork/ns:Address" w:storeItemID="{449B45FC-8755-4360-A7E8-6A1DA88E2CF0}"/>
                <w:text w:multiLine="1"/>
              </w:sdtPr>
              <w:sdtEndPr/>
              <w:sdtContent>
                <w:tc>
                  <w:tcPr>
                    <w:tcW w:w="4678" w:type="dxa"/>
                  </w:tcPr>
                  <w:p w14:paraId="070F53A1" w14:textId="77777777" w:rsidR="00067D63" w:rsidRPr="00447E15" w:rsidRDefault="00067D63" w:rsidP="00067D63">
                    <w:pPr>
                      <w:pStyle w:val="Fuzeile"/>
                      <w:rPr>
                        <w:rFonts w:cs="Arial"/>
                        <w:szCs w:val="16"/>
                      </w:rPr>
                    </w:pPr>
                    <w:r>
                      <w:rPr>
                        <w:rFonts w:cs="Arial"/>
                        <w:szCs w:val="16"/>
                      </w:rPr>
                      <w:t>Klausenstrasse 4</w:t>
                    </w:r>
                  </w:p>
                </w:tc>
              </w:sdtContent>
            </w:sdt>
            <w:tc>
              <w:tcPr>
                <w:tcW w:w="1701" w:type="dxa"/>
              </w:tcPr>
              <w:p w14:paraId="7207F27F" w14:textId="77777777" w:rsidR="00067D63" w:rsidRPr="00447E15" w:rsidRDefault="00067D63" w:rsidP="00067D63">
                <w:pPr>
                  <w:pStyle w:val="Fuzeile"/>
                  <w:rPr>
                    <w:rFonts w:cs="Arial"/>
                    <w:szCs w:val="16"/>
                  </w:rPr>
                </w:pPr>
              </w:p>
            </w:tc>
            <w:tc>
              <w:tcPr>
                <w:tcW w:w="2692" w:type="dxa"/>
              </w:tcPr>
              <w:p w14:paraId="35EED604" w14:textId="77777777" w:rsidR="00067D63" w:rsidRPr="00447E15" w:rsidRDefault="00067D63" w:rsidP="00067D63">
                <w:pPr>
                  <w:pStyle w:val="Fuzeile"/>
                  <w:rPr>
                    <w:rFonts w:cs="Arial"/>
                    <w:szCs w:val="16"/>
                  </w:rPr>
                </w:pPr>
              </w:p>
            </w:tc>
          </w:tr>
          <w:tr w:rsidR="00067D63" w:rsidRPr="00447E15" w14:paraId="334E406F" w14:textId="77777777" w:rsidTr="005A28B1">
            <w:sdt>
              <w:sdtPr>
                <w:rPr>
                  <w:rFonts w:cs="Arial"/>
                  <w:szCs w:val="16"/>
                </w:rPr>
                <w:tag w:val="Address2"/>
                <w:id w:val="-460416757"/>
                <w:placeholder>
                  <w:docPart w:val="E823CAB902E54BBFA4D08458E3B5FF77"/>
                </w:placeholder>
                <w:dataBinding w:prefixMappings="xmlns:ns='http://schemas.officeatwork.com/CustomXMLPart'" w:xpath="/ns:officeatwork/ns:Address2" w:storeItemID="{449B45FC-8755-4360-A7E8-6A1DA88E2CF0}"/>
                <w:text w:multiLine="1"/>
              </w:sdtPr>
              <w:sdtEndPr/>
              <w:sdtContent>
                <w:tc>
                  <w:tcPr>
                    <w:tcW w:w="4678" w:type="dxa"/>
                    <w:hideMark/>
                  </w:tcPr>
                  <w:p w14:paraId="454E9362" w14:textId="77777777" w:rsidR="00067D63" w:rsidRPr="00447E15" w:rsidRDefault="00067D63" w:rsidP="00067D63">
                    <w:pPr>
                      <w:pStyle w:val="Fuzeile"/>
                      <w:rPr>
                        <w:rFonts w:cs="Arial"/>
                        <w:szCs w:val="16"/>
                      </w:rPr>
                    </w:pPr>
                    <w:r w:rsidRPr="00447E15">
                      <w:rPr>
                        <w:rFonts w:cs="Arial"/>
                        <w:szCs w:val="16"/>
                      </w:rPr>
                      <w:t>6460 Altdorf</w:t>
                    </w:r>
                  </w:p>
                </w:tc>
              </w:sdtContent>
            </w:sdt>
            <w:tc>
              <w:tcPr>
                <w:tcW w:w="1701" w:type="dxa"/>
              </w:tcPr>
              <w:p w14:paraId="7278EC8B" w14:textId="77777777" w:rsidR="00067D63" w:rsidRPr="00447E15" w:rsidRDefault="00067D63" w:rsidP="00067D63">
                <w:pPr>
                  <w:pStyle w:val="Fuzeile"/>
                  <w:rPr>
                    <w:rFonts w:cs="Arial"/>
                    <w:szCs w:val="16"/>
                  </w:rPr>
                </w:pPr>
              </w:p>
            </w:tc>
            <w:tc>
              <w:tcPr>
                <w:tcW w:w="2692" w:type="dxa"/>
              </w:tcPr>
              <w:p w14:paraId="24177773" w14:textId="77777777" w:rsidR="00067D63" w:rsidRPr="00447E15" w:rsidRDefault="00067D63" w:rsidP="00067D63">
                <w:pPr>
                  <w:pStyle w:val="Fuzeile"/>
                  <w:rPr>
                    <w:rFonts w:cs="Arial"/>
                    <w:szCs w:val="16"/>
                  </w:rPr>
                </w:pPr>
              </w:p>
            </w:tc>
          </w:tr>
        </w:tbl>
        <w:p w14:paraId="2E0A0946" w14:textId="6E09D770" w:rsidR="000E39D5" w:rsidRPr="00447E15" w:rsidRDefault="000E39D5" w:rsidP="000E39D5">
          <w:pPr>
            <w:pStyle w:val="Fuzeile"/>
            <w:spacing w:before="60"/>
            <w:rPr>
              <w:rFonts w:cs="Arial"/>
              <w:szCs w:val="16"/>
            </w:rPr>
          </w:pPr>
        </w:p>
      </w:tc>
      <w:tc>
        <w:tcPr>
          <w:tcW w:w="1701" w:type="dxa"/>
          <w:tcBorders>
            <w:top w:val="single" w:sz="4" w:space="0" w:color="auto"/>
            <w:left w:val="nil"/>
            <w:bottom w:val="nil"/>
            <w:right w:val="nil"/>
          </w:tcBorders>
        </w:tcPr>
        <w:p w14:paraId="52129513" w14:textId="42C72CAE" w:rsidR="000E39D5" w:rsidRPr="00447E15" w:rsidRDefault="000E39D5" w:rsidP="000E39D5">
          <w:pPr>
            <w:pStyle w:val="Fuzeile"/>
            <w:spacing w:before="60"/>
            <w:rPr>
              <w:rFonts w:cs="Arial"/>
              <w:szCs w:val="16"/>
            </w:rPr>
          </w:pPr>
        </w:p>
      </w:tc>
      <w:tc>
        <w:tcPr>
          <w:tcW w:w="2692" w:type="dxa"/>
          <w:tcBorders>
            <w:top w:val="single" w:sz="4" w:space="0" w:color="auto"/>
            <w:left w:val="nil"/>
            <w:bottom w:val="nil"/>
            <w:right w:val="nil"/>
          </w:tcBorders>
        </w:tcPr>
        <w:p w14:paraId="2DEDE128" w14:textId="14274D24" w:rsidR="000E39D5" w:rsidRPr="00447E15" w:rsidRDefault="000E39D5" w:rsidP="000E39D5">
          <w:pPr>
            <w:pStyle w:val="Fuzeile"/>
            <w:spacing w:before="60"/>
            <w:rPr>
              <w:rFonts w:cs="Arial"/>
              <w:szCs w:val="16"/>
            </w:rPr>
          </w:pPr>
        </w:p>
      </w:tc>
    </w:tr>
  </w:tbl>
  <w:p w14:paraId="67131A0E" w14:textId="2C940ED5" w:rsidR="00096CE1" w:rsidRPr="00447E15" w:rsidRDefault="0057264F" w:rsidP="00E31DB6">
    <w:pPr>
      <w:pStyle w:val="Fuzeile"/>
    </w:pPr>
    <w:r w:rsidRPr="00447E15">
      <w:fldChar w:fldCharType="begin"/>
    </w:r>
    <w:r w:rsidRPr="00447E15">
      <w:instrText xml:space="preserve"> IF </w:instrText>
    </w:r>
    <w:r w:rsidR="00B80EEA" w:rsidRPr="00447E15">
      <w:fldChar w:fldCharType="begin"/>
    </w:r>
    <w:r w:rsidR="00B80EEA" w:rsidRPr="00447E15">
      <w:instrText xml:space="preserve"> DOCPROPERTY "CustomField.DropDownFusszeile"\*CHARFORMAT </w:instrText>
    </w:r>
    <w:r w:rsidR="00B80EEA" w:rsidRPr="00447E15">
      <w:fldChar w:fldCharType="end"/>
    </w:r>
    <w:r w:rsidRPr="00447E15">
      <w:instrText xml:space="preserve"> = "Filename" "</w:instrText>
    </w:r>
  </w:p>
  <w:p w14:paraId="62DB6885" w14:textId="1058DD65" w:rsidR="00096CE1" w:rsidRPr="00447E15" w:rsidRDefault="00D8578C" w:rsidP="00E31DB6">
    <w:pPr>
      <w:pStyle w:val="Fuzeile"/>
    </w:pPr>
    <w:r>
      <w:fldChar w:fldCharType="begin"/>
    </w:r>
    <w:r>
      <w:instrText xml:space="preserve"> FILENAME   \* MERGEFORMAT </w:instrText>
    </w:r>
    <w:r>
      <w:fldChar w:fldCharType="separate"/>
    </w:r>
    <w:r w:rsidR="0057264F" w:rsidRPr="00447E15">
      <w:instrText>Templ.dot</w:instrText>
    </w:r>
    <w:r>
      <w:fldChar w:fldCharType="end"/>
    </w:r>
    <w:r w:rsidR="0057264F" w:rsidRPr="00447E15">
      <w:instrText xml:space="preserve"> " "" \* MERGEFORMAT </w:instrText>
    </w:r>
    <w:r w:rsidR="0057264F" w:rsidRPr="00447E15">
      <w:fldChar w:fldCharType="end"/>
    </w:r>
    <w:r w:rsidR="0057264F" w:rsidRPr="00447E15">
      <w:fldChar w:fldCharType="begin"/>
    </w:r>
    <w:r w:rsidR="0057264F" w:rsidRPr="00447E15">
      <w:instrText xml:space="preserve"> IF </w:instrText>
    </w:r>
    <w:r w:rsidR="00B80EEA" w:rsidRPr="00447E15">
      <w:fldChar w:fldCharType="begin"/>
    </w:r>
    <w:r w:rsidR="00B80EEA" w:rsidRPr="00447E15">
      <w:instrText xml:space="preserve"> DOCPROPERTY "CustomField.DropDownFusszeile"\*CHARFORMAT </w:instrText>
    </w:r>
    <w:r w:rsidR="00B80EEA" w:rsidRPr="00447E15">
      <w:fldChar w:fldCharType="end"/>
    </w:r>
    <w:r w:rsidR="0057264F" w:rsidRPr="00447E15">
      <w:instrText xml:space="preserve"> = "PathFilename" "</w:instrText>
    </w:r>
  </w:p>
  <w:p w14:paraId="1645A391" w14:textId="68C0335A" w:rsidR="004446AB" w:rsidRPr="00447E15" w:rsidRDefault="00D8578C" w:rsidP="00E31DB6">
    <w:pPr>
      <w:pStyle w:val="Fuzeile"/>
    </w:pPr>
    <w:r>
      <w:fldChar w:fldCharType="begin"/>
    </w:r>
    <w:r>
      <w:instrText xml:space="preserve"> FILENAME  \p  \* MERGEFORMAT </w:instrText>
    </w:r>
    <w:r>
      <w:fldChar w:fldCharType="separate"/>
    </w:r>
    <w:r w:rsidR="0057264F" w:rsidRPr="00447E15">
      <w:instrText>C:\Users\mmu\AppData\Local\Temp\officeatwork\temp0000\Templ.dot</w:instrText>
    </w:r>
    <w:r>
      <w:fldChar w:fldCharType="end"/>
    </w:r>
    <w:r w:rsidR="0057264F" w:rsidRPr="00447E15">
      <w:instrText xml:space="preserve">" "" \* MERGEFORMAT </w:instrText>
    </w:r>
    <w:r w:rsidR="0057264F" w:rsidRPr="00447E15"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BD3267F" w14:textId="77777777" w:rsidR="00067D63" w:rsidRDefault="00067D63">
    <w:pPr>
      <w:pStyle w:val="Fuzeile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BD90F0E" w14:textId="77777777" w:rsidR="00067D63" w:rsidRDefault="00B709DD" w:rsidP="00B709DD">
    <w:pPr>
      <w:pStyle w:val="zOawBlindzeile"/>
    </w:pPr>
    <w:r>
      <w:t> </w:t>
    </w:r>
  </w:p>
  <w:tbl>
    <w:tblPr>
      <w:tblW w:w="9071" w:type="dxa"/>
      <w:tblLayout w:type="fixed"/>
      <w:tblCellMar>
        <w:left w:w="0" w:type="dxa"/>
        <w:right w:w="0" w:type="dxa"/>
      </w:tblCellMar>
      <w:tblLook w:val="01E0" w:firstRow="1" w:lastRow="1" w:firstColumn="1" w:lastColumn="1" w:noHBand="0" w:noVBand="0"/>
    </w:tblPr>
    <w:tblGrid>
      <w:gridCol w:w="4678"/>
      <w:gridCol w:w="1701"/>
      <w:gridCol w:w="2692"/>
    </w:tblGrid>
    <w:tr w:rsidR="00067D63" w:rsidRPr="00447E15" w14:paraId="51353ED9" w14:textId="77777777" w:rsidTr="00067D63">
      <w:sdt>
        <w:sdtPr>
          <w:rPr>
            <w:rFonts w:cs="Arial"/>
            <w:szCs w:val="16"/>
          </w:rPr>
          <w:tag w:val="Direktion"/>
          <w:id w:val="38178685"/>
          <w:placeholder>
            <w:docPart w:val="4FFE3F87ED76445BBBA4E7D93968F78A"/>
          </w:placeholder>
          <w:dataBinding w:prefixMappings="xmlns:ns='http://schemas.officeatwork.com/CustomXMLPart'" w:xpath="/ns:officeatwork/ns:Direktion" w:storeItemID="{449B45FC-8755-4360-A7E8-6A1DA88E2CF0}"/>
          <w:text w:multiLine="1"/>
        </w:sdtPr>
        <w:sdtEndPr/>
        <w:sdtContent>
          <w:tc>
            <w:tcPr>
              <w:tcW w:w="4678" w:type="dxa"/>
              <w:tcBorders>
                <w:top w:val="single" w:sz="4" w:space="0" w:color="auto"/>
                <w:left w:val="nil"/>
                <w:bottom w:val="nil"/>
                <w:right w:val="nil"/>
              </w:tcBorders>
            </w:tcPr>
            <w:p w14:paraId="411E7CED" w14:textId="77777777" w:rsidR="00067D63" w:rsidRPr="00447E15" w:rsidRDefault="00067D63" w:rsidP="00067D63">
              <w:pPr>
                <w:pStyle w:val="Fuzeile"/>
                <w:spacing w:before="60"/>
                <w:rPr>
                  <w:rFonts w:cs="Arial"/>
                  <w:szCs w:val="16"/>
                </w:rPr>
              </w:pPr>
              <w:r w:rsidRPr="00447E15">
                <w:rPr>
                  <w:rFonts w:cs="Arial"/>
                  <w:szCs w:val="16"/>
                </w:rPr>
                <w:t>Gesundheits-, Sozial- und Umweltdirektion</w:t>
              </w:r>
            </w:p>
          </w:tc>
        </w:sdtContent>
      </w:sdt>
      <w:tc>
        <w:tcPr>
          <w:tcW w:w="1701" w:type="dxa"/>
          <w:tcBorders>
            <w:top w:val="single" w:sz="4" w:space="0" w:color="auto"/>
            <w:left w:val="nil"/>
            <w:bottom w:val="nil"/>
            <w:right w:val="nil"/>
          </w:tcBorders>
        </w:tcPr>
        <w:p w14:paraId="49AB6B4E" w14:textId="18456560" w:rsidR="00067D63" w:rsidRPr="00447E15" w:rsidRDefault="00067D63" w:rsidP="00067D63">
          <w:pPr>
            <w:pStyle w:val="Fuzeile"/>
            <w:spacing w:before="60"/>
            <w:rPr>
              <w:rFonts w:cs="Arial"/>
              <w:szCs w:val="16"/>
            </w:rPr>
          </w:pPr>
        </w:p>
      </w:tc>
      <w:tc>
        <w:tcPr>
          <w:tcW w:w="2692" w:type="dxa"/>
          <w:tcBorders>
            <w:top w:val="single" w:sz="4" w:space="0" w:color="auto"/>
            <w:left w:val="nil"/>
            <w:bottom w:val="nil"/>
            <w:right w:val="nil"/>
          </w:tcBorders>
        </w:tcPr>
        <w:p w14:paraId="5040637B" w14:textId="26E41D51" w:rsidR="00067D63" w:rsidRPr="00447E15" w:rsidRDefault="00067D63" w:rsidP="00067D63">
          <w:pPr>
            <w:pStyle w:val="Fuzeile"/>
            <w:spacing w:before="60"/>
            <w:rPr>
              <w:rFonts w:cs="Arial"/>
              <w:szCs w:val="16"/>
            </w:rPr>
          </w:pPr>
        </w:p>
      </w:tc>
    </w:tr>
    <w:tr w:rsidR="00067D63" w:rsidRPr="00447E15" w14:paraId="0249AC1F" w14:textId="77777777" w:rsidTr="00067D63">
      <w:sdt>
        <w:sdtPr>
          <w:rPr>
            <w:rFonts w:cs="Arial"/>
            <w:szCs w:val="16"/>
          </w:rPr>
          <w:tag w:val="Address"/>
          <w:id w:val="1511102015"/>
          <w:placeholder>
            <w:docPart w:val="2D32433905634CE09EF3925E1DC5B4A6"/>
          </w:placeholder>
          <w:dataBinding w:prefixMappings="xmlns:ns='http://schemas.officeatwork.com/CustomXMLPart'" w:xpath="/ns:officeatwork/ns:Address" w:storeItemID="{449B45FC-8755-4360-A7E8-6A1DA88E2CF0}"/>
          <w:text w:multiLine="1"/>
        </w:sdtPr>
        <w:sdtEndPr/>
        <w:sdtContent>
          <w:tc>
            <w:tcPr>
              <w:tcW w:w="4678" w:type="dxa"/>
            </w:tcPr>
            <w:p w14:paraId="513BEE37" w14:textId="77777777" w:rsidR="00067D63" w:rsidRPr="00447E15" w:rsidRDefault="00067D63" w:rsidP="00067D63">
              <w:pPr>
                <w:pStyle w:val="Fuzeile"/>
                <w:rPr>
                  <w:rFonts w:cs="Arial"/>
                  <w:szCs w:val="16"/>
                </w:rPr>
              </w:pPr>
              <w:r>
                <w:rPr>
                  <w:rFonts w:cs="Arial"/>
                  <w:szCs w:val="16"/>
                </w:rPr>
                <w:t>Klausenstrasse 4</w:t>
              </w:r>
            </w:p>
          </w:tc>
        </w:sdtContent>
      </w:sdt>
      <w:tc>
        <w:tcPr>
          <w:tcW w:w="1701" w:type="dxa"/>
        </w:tcPr>
        <w:p w14:paraId="032E8A27" w14:textId="4FD69ACF" w:rsidR="00067D63" w:rsidRPr="00447E15" w:rsidRDefault="00067D63" w:rsidP="00067D63">
          <w:pPr>
            <w:pStyle w:val="Fuzeile"/>
            <w:rPr>
              <w:rFonts w:cs="Arial"/>
              <w:szCs w:val="16"/>
            </w:rPr>
          </w:pPr>
        </w:p>
      </w:tc>
      <w:tc>
        <w:tcPr>
          <w:tcW w:w="2692" w:type="dxa"/>
        </w:tcPr>
        <w:p w14:paraId="2B76A94D" w14:textId="0570B4D9" w:rsidR="00067D63" w:rsidRPr="00447E15" w:rsidRDefault="00067D63" w:rsidP="00067D63">
          <w:pPr>
            <w:pStyle w:val="Fuzeile"/>
            <w:rPr>
              <w:rFonts w:cs="Arial"/>
              <w:szCs w:val="16"/>
            </w:rPr>
          </w:pPr>
        </w:p>
      </w:tc>
    </w:tr>
    <w:tr w:rsidR="00067D63" w:rsidRPr="00447E15" w14:paraId="3DB160BB" w14:textId="77777777" w:rsidTr="00067D63">
      <w:sdt>
        <w:sdtPr>
          <w:rPr>
            <w:rFonts w:cs="Arial"/>
            <w:szCs w:val="16"/>
          </w:rPr>
          <w:tag w:val="Address2"/>
          <w:id w:val="-719969483"/>
          <w:placeholder>
            <w:docPart w:val="F6D632B0938A4579878FD82E3CF86E90"/>
          </w:placeholder>
          <w:dataBinding w:prefixMappings="xmlns:ns='http://schemas.officeatwork.com/CustomXMLPart'" w:xpath="/ns:officeatwork/ns:Address2" w:storeItemID="{449B45FC-8755-4360-A7E8-6A1DA88E2CF0}"/>
          <w:text w:multiLine="1"/>
        </w:sdtPr>
        <w:sdtEndPr/>
        <w:sdtContent>
          <w:tc>
            <w:tcPr>
              <w:tcW w:w="4678" w:type="dxa"/>
              <w:hideMark/>
            </w:tcPr>
            <w:p w14:paraId="5F5CCDC4" w14:textId="77777777" w:rsidR="00067D63" w:rsidRPr="00447E15" w:rsidRDefault="00067D63" w:rsidP="00067D63">
              <w:pPr>
                <w:pStyle w:val="Fuzeile"/>
                <w:rPr>
                  <w:rFonts w:cs="Arial"/>
                  <w:szCs w:val="16"/>
                </w:rPr>
              </w:pPr>
              <w:r w:rsidRPr="00447E15">
                <w:rPr>
                  <w:rFonts w:cs="Arial"/>
                  <w:szCs w:val="16"/>
                </w:rPr>
                <w:t>6460 Altdorf</w:t>
              </w:r>
            </w:p>
          </w:tc>
        </w:sdtContent>
      </w:sdt>
      <w:tc>
        <w:tcPr>
          <w:tcW w:w="1701" w:type="dxa"/>
        </w:tcPr>
        <w:p w14:paraId="064ED45E" w14:textId="5ECAAE02" w:rsidR="00067D63" w:rsidRPr="00447E15" w:rsidRDefault="00067D63" w:rsidP="00067D63">
          <w:pPr>
            <w:pStyle w:val="Fuzeile"/>
            <w:rPr>
              <w:rFonts w:cs="Arial"/>
              <w:szCs w:val="16"/>
            </w:rPr>
          </w:pPr>
        </w:p>
      </w:tc>
      <w:tc>
        <w:tcPr>
          <w:tcW w:w="2692" w:type="dxa"/>
        </w:tcPr>
        <w:p w14:paraId="1935BD71" w14:textId="2EA082E7" w:rsidR="00067D63" w:rsidRPr="00447E15" w:rsidRDefault="00067D63" w:rsidP="00067D63">
          <w:pPr>
            <w:pStyle w:val="Fuzeile"/>
            <w:rPr>
              <w:rFonts w:cs="Arial"/>
              <w:szCs w:val="16"/>
            </w:rPr>
          </w:pPr>
        </w:p>
      </w:tc>
    </w:tr>
  </w:tbl>
  <w:p w14:paraId="5AC55756" w14:textId="6E4F1B59" w:rsidR="00B709DD" w:rsidRDefault="00B709DD" w:rsidP="00B709DD">
    <w:pPr>
      <w:pStyle w:val="zOawBlind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CD3882F" w14:textId="77777777" w:rsidR="00D25238" w:rsidRPr="00447E15" w:rsidRDefault="00D25238" w:rsidP="00DA3FCE">
      <w:pPr>
        <w:spacing w:line="240" w:lineRule="auto"/>
      </w:pPr>
      <w:r w:rsidRPr="00447E15">
        <w:separator/>
      </w:r>
    </w:p>
  </w:footnote>
  <w:footnote w:type="continuationSeparator" w:id="0">
    <w:p w14:paraId="0D3DA20C" w14:textId="77777777" w:rsidR="00D25238" w:rsidRPr="00447E15" w:rsidRDefault="00D25238" w:rsidP="00DA3FCE">
      <w:pPr>
        <w:spacing w:line="240" w:lineRule="auto"/>
      </w:pPr>
      <w:r w:rsidRPr="00447E15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B88D20E" w14:textId="77777777" w:rsidR="00067D63" w:rsidRDefault="00067D63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643E46D" w14:textId="0AB3F5DA" w:rsidR="00236E92" w:rsidRPr="00447E15" w:rsidRDefault="00447E15" w:rsidP="00447E15">
    <w:pPr>
      <w:pStyle w:val="zOawBlindzeile"/>
    </w:pPr>
    <w:r w:rsidRPr="00447E15">
      <w:rPr>
        <w:noProof/>
        <w:lang w:eastAsia="de-CH"/>
      </w:rPr>
      <w:drawing>
        <wp:anchor distT="0" distB="0" distL="114300" distR="114300" simplePos="0" relativeHeight="251661312" behindDoc="1" locked="1" layoutInCell="1" allowOverlap="1" wp14:anchorId="4ACD8951" wp14:editId="34EB54E2">
          <wp:simplePos x="0" y="0"/>
          <wp:positionH relativeFrom="page">
            <wp:posOffset>0</wp:posOffset>
          </wp:positionH>
          <wp:positionV relativeFrom="page">
            <wp:posOffset>0</wp:posOffset>
          </wp:positionV>
          <wp:extent cx="7559675" cy="1259840"/>
          <wp:effectExtent l="0" t="0" r="3175" b="0"/>
          <wp:wrapNone/>
          <wp:docPr id="14" name="Grafik 14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6" name="9c044e62-45f7-4d1d-aa0b-e54a"/>
                  <pic:cNvPicPr/>
                </pic:nvPicPr>
                <pic:blipFill>
                  <a:blip r:embed="rId1"/>
                  <a:stretch>
                    <a:fillRect/>
                  </a:stretch>
                </pic:blipFill>
                <pic:spPr>
                  <a:xfrm>
                    <a:off x="0" y="0"/>
                    <a:ext cx="7559675" cy="125984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236E92" w:rsidRPr="00447E15">
      <w:t> </w:t>
    </w:r>
    <w:r w:rsidR="00236E92" w:rsidRPr="00447E15">
      <w:rPr>
        <w:noProof/>
        <w:lang w:eastAsia="de-CH"/>
      </w:rPr>
      <w:drawing>
        <wp:anchor distT="0" distB="0" distL="114300" distR="114300" simplePos="0" relativeHeight="251659264" behindDoc="1" locked="1" layoutInCell="1" allowOverlap="1" wp14:anchorId="0C4B5AD1" wp14:editId="41E7C5CA">
          <wp:simplePos x="0" y="0"/>
          <wp:positionH relativeFrom="column">
            <wp:posOffset>2085340</wp:posOffset>
          </wp:positionH>
          <wp:positionV relativeFrom="paragraph">
            <wp:posOffset>1270</wp:posOffset>
          </wp:positionV>
          <wp:extent cx="4048125" cy="1333500"/>
          <wp:effectExtent l="0" t="0" r="9525" b="0"/>
          <wp:wrapNone/>
          <wp:docPr id="15" name="Grafik 15" hidden="1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" name="1915f5c0-df51-4687-9b3d-ad96" hidden="1"/>
                  <pic:cNvPicPr/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4048125" cy="1333500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  <w:r w:rsidR="00236E92" w:rsidRPr="00447E15">
      <w:t> </w:t>
    </w:r>
  </w:p>
  <w:tbl>
    <w:tblPr>
      <w:tblW w:w="9072" w:type="dxa"/>
      <w:tblBorders>
        <w:bottom w:val="single" w:sz="4" w:space="0" w:color="auto"/>
      </w:tblBorders>
      <w:tblLayout w:type="fixed"/>
      <w:tblCellMar>
        <w:left w:w="0" w:type="dxa"/>
        <w:right w:w="0" w:type="dxa"/>
      </w:tblCellMar>
      <w:tblLook w:val="01E0" w:firstRow="1" w:lastRow="1" w:firstColumn="1" w:lastColumn="1" w:noHBand="0" w:noVBand="0"/>
    </w:tblPr>
    <w:tblGrid>
      <w:gridCol w:w="5074"/>
      <w:gridCol w:w="3998"/>
    </w:tblGrid>
    <w:tr w:rsidR="003F1632" w:rsidRPr="00447E15" w14:paraId="63014162" w14:textId="77777777" w:rsidTr="001F39D1">
      <w:trPr>
        <w:trHeight w:hRule="exact" w:val="1077"/>
      </w:trPr>
      <w:tc>
        <w:tcPr>
          <w:tcW w:w="5074" w:type="dxa"/>
          <w:tcBorders>
            <w:top w:val="nil"/>
            <w:left w:val="nil"/>
            <w:bottom w:val="single" w:sz="4" w:space="0" w:color="auto"/>
            <w:right w:val="nil"/>
          </w:tcBorders>
        </w:tcPr>
        <w:p w14:paraId="159EDEBA" w14:textId="77777777" w:rsidR="003F1632" w:rsidRPr="00447E15" w:rsidRDefault="003F1632" w:rsidP="003F1632">
          <w:pPr>
            <w:tabs>
              <w:tab w:val="left" w:pos="5103"/>
            </w:tabs>
            <w:ind w:left="-170"/>
            <w:rPr>
              <w:sz w:val="24"/>
            </w:rPr>
          </w:pPr>
        </w:p>
      </w:tc>
      <w:sdt>
        <w:sdtPr>
          <w:tag w:val="Header"/>
          <w:id w:val="-453714868"/>
          <w:placeholder>
            <w:docPart w:val="1A7CC08A3E6D4777A40F8C5243D1C898"/>
          </w:placeholder>
          <w:dataBinding w:prefixMappings="xmlns:ns='http://schemas.officeatwork.com/CustomXMLPart'" w:xpath="/ns:officeatwork/ns:Header" w:storeItemID="{449B45FC-8755-4360-A7E8-6A1DA88E2CF0}"/>
          <w:text w:multiLine="1"/>
        </w:sdtPr>
        <w:sdtEndPr/>
        <w:sdtContent>
          <w:tc>
            <w:tcPr>
              <w:tcW w:w="3998" w:type="dxa"/>
              <w:tcBorders>
                <w:top w:val="nil"/>
                <w:left w:val="nil"/>
                <w:bottom w:val="single" w:sz="4" w:space="0" w:color="auto"/>
                <w:right w:val="nil"/>
              </w:tcBorders>
              <w:vAlign w:val="bottom"/>
            </w:tcPr>
            <w:p w14:paraId="0AD330BC" w14:textId="67867088" w:rsidR="003F1632" w:rsidRPr="00447E15" w:rsidRDefault="00447E15" w:rsidP="00C14A08">
              <w:pPr>
                <w:pStyle w:val="Absender"/>
              </w:pPr>
              <w:r>
                <w:t>Gesundheits-, Sozial-</w:t>
              </w:r>
              <w:r>
                <w:br/>
                <w:t>und Umweltdirektion</w:t>
              </w:r>
            </w:p>
          </w:tc>
        </w:sdtContent>
      </w:sdt>
    </w:tr>
  </w:tbl>
  <w:p w14:paraId="4236496F" w14:textId="77777777" w:rsidR="000F4D54" w:rsidRPr="00447E15" w:rsidRDefault="000F4D54" w:rsidP="00B709DD">
    <w:pPr>
      <w:pStyle w:val="Kopfzeile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845DE10" w14:textId="77777777" w:rsidR="00067D63" w:rsidRDefault="00067D63">
    <w:pPr>
      <w:pStyle w:val="Kopfzeile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8850428" w14:textId="77777777" w:rsidR="00B709DD" w:rsidRDefault="00363BC3" w:rsidP="00771AB8">
    <w:pPr>
      <w:pStyle w:val="Kopfzeile"/>
      <w:tabs>
        <w:tab w:val="clear" w:pos="6634"/>
        <w:tab w:val="right" w:pos="9072"/>
      </w:tabs>
      <w:ind w:right="-1"/>
    </w:pPr>
    <w:r>
      <w:rPr>
        <w:noProof/>
        <w:lang w:eastAsia="de-CH"/>
      </w:rPr>
      <w:drawing>
        <wp:anchor distT="0" distB="0" distL="114300" distR="114300" simplePos="0" relativeHeight="251660288" behindDoc="1" locked="1" layoutInCell="1" allowOverlap="1" wp14:anchorId="739BA342" wp14:editId="34D302C1">
          <wp:simplePos x="0" y="0"/>
          <wp:positionH relativeFrom="column">
            <wp:posOffset>1270</wp:posOffset>
          </wp:positionH>
          <wp:positionV relativeFrom="paragraph">
            <wp:posOffset>0</wp:posOffset>
          </wp:positionV>
          <wp:extent cx="4048690" cy="1333686"/>
          <wp:effectExtent l="0" t="0" r="9525" b="0"/>
          <wp:wrapNone/>
          <wp:docPr id="5" name="1915f5c0-df51-4687-9b3d-ad96_1" hidden="1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" name="1915f5c0-df51-4687-9b3d-ad96_1" hidden="1"/>
                  <pic:cNvPicPr/>
                </pic:nvPicPr>
                <pic:blipFill>
                  <a:blip r:embed="rId1"/>
                  <a:stretch>
                    <a:fillRect/>
                  </a:stretch>
                </pic:blipFill>
                <pic:spPr>
                  <a:xfrm>
                    <a:off x="0" y="0"/>
                    <a:ext cx="4048690" cy="1333686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  <w:r>
      <w:t xml:space="preserve"> </w:t>
    </w:r>
    <w:r w:rsidR="00771AB8">
      <w:tab/>
    </w:r>
    <w:r w:rsidR="00771AB8">
      <w:fldChar w:fldCharType="begin"/>
    </w:r>
    <w:r w:rsidR="00771AB8">
      <w:instrText xml:space="preserve"> PAGE  \* Arabic  \* MERGEFORMAT </w:instrText>
    </w:r>
    <w:r w:rsidR="00771AB8">
      <w:fldChar w:fldCharType="separate"/>
    </w:r>
    <w:r w:rsidR="00A241D9">
      <w:rPr>
        <w:noProof/>
      </w:rPr>
      <w:t>1</w:t>
    </w:r>
    <w:r w:rsidR="00771AB8">
      <w:fldChar w:fldCharType="end"/>
    </w:r>
  </w:p>
  <w:p w14:paraId="11FD4BC6" w14:textId="77777777" w:rsidR="00B709DD" w:rsidRPr="00B709DD" w:rsidRDefault="00B709DD" w:rsidP="00B709DD">
    <w:pPr>
      <w:pStyle w:val="zOawBlindzeile"/>
    </w:pPr>
    <w:r>
      <w:t> 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89"/>
    <w:multiLevelType w:val="singleLevel"/>
    <w:tmpl w:val="64E4F25C"/>
    <w:lvl w:ilvl="0">
      <w:start w:val="1"/>
      <w:numFmt w:val="bullet"/>
      <w:pStyle w:val="Aufzhlungszeichen"/>
      <w:lvlText w:val=""/>
      <w:lvlJc w:val="left"/>
      <w:pPr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123936C7"/>
    <w:multiLevelType w:val="multilevel"/>
    <w:tmpl w:val="3BB87B58"/>
    <w:lvl w:ilvl="0">
      <w:start w:val="1"/>
      <w:numFmt w:val="bullet"/>
      <w:pStyle w:val="AufzhlungSymbol"/>
      <w:lvlText w:val="-"/>
      <w:lvlJc w:val="left"/>
      <w:pPr>
        <w:ind w:left="360" w:hanging="360"/>
      </w:pPr>
      <w:rPr>
        <w:rFonts w:ascii="Calibri" w:hAnsi="Calibri" w:hint="default"/>
        <w:b w:val="0"/>
        <w:i w:val="0"/>
        <w:sz w:val="22"/>
      </w:rPr>
    </w:lvl>
    <w:lvl w:ilvl="1">
      <w:start w:val="1"/>
      <w:numFmt w:val="bullet"/>
      <w:lvlText w:val="-"/>
      <w:lvlJc w:val="left"/>
      <w:pPr>
        <w:ind w:left="850" w:hanging="425"/>
      </w:pPr>
      <w:rPr>
        <w:rFonts w:ascii="Frutiger LT 45 Light" w:hAnsi="Frutiger LT 45 Light" w:hint="default"/>
      </w:rPr>
    </w:lvl>
    <w:lvl w:ilvl="2">
      <w:start w:val="1"/>
      <w:numFmt w:val="bullet"/>
      <w:lvlText w:val="-"/>
      <w:lvlJc w:val="left"/>
      <w:pPr>
        <w:ind w:left="1275" w:hanging="425"/>
      </w:pPr>
      <w:rPr>
        <w:rFonts w:ascii="Frutiger LT 45 Light" w:hAnsi="Frutiger LT 45 Light" w:hint="default"/>
      </w:rPr>
    </w:lvl>
    <w:lvl w:ilvl="3">
      <w:start w:val="1"/>
      <w:numFmt w:val="bullet"/>
      <w:lvlText w:val="-"/>
      <w:lvlJc w:val="left"/>
      <w:pPr>
        <w:ind w:left="1700" w:hanging="425"/>
      </w:pPr>
      <w:rPr>
        <w:rFonts w:ascii="Frutiger LT 45 Light" w:hAnsi="Frutiger LT 45 Light" w:hint="default"/>
      </w:rPr>
    </w:lvl>
    <w:lvl w:ilvl="4">
      <w:start w:val="1"/>
      <w:numFmt w:val="bullet"/>
      <w:lvlText w:val="-"/>
      <w:lvlJc w:val="left"/>
      <w:pPr>
        <w:ind w:left="2125" w:hanging="425"/>
      </w:pPr>
      <w:rPr>
        <w:rFonts w:ascii="Frutiger LT 45 Light" w:hAnsi="Frutiger LT 45 Light" w:hint="default"/>
      </w:rPr>
    </w:lvl>
    <w:lvl w:ilvl="5">
      <w:start w:val="1"/>
      <w:numFmt w:val="bullet"/>
      <w:lvlText w:val="-"/>
      <w:lvlJc w:val="left"/>
      <w:pPr>
        <w:ind w:left="2550" w:hanging="425"/>
      </w:pPr>
      <w:rPr>
        <w:rFonts w:ascii="Frutiger LT 45 Light" w:hAnsi="Frutiger LT 45 Light" w:hint="default"/>
      </w:rPr>
    </w:lvl>
    <w:lvl w:ilvl="6">
      <w:start w:val="1"/>
      <w:numFmt w:val="bullet"/>
      <w:lvlText w:val="-"/>
      <w:lvlJc w:val="left"/>
      <w:pPr>
        <w:ind w:left="2975" w:hanging="425"/>
      </w:pPr>
      <w:rPr>
        <w:rFonts w:ascii="Frutiger LT 45 Light" w:hAnsi="Frutiger LT 45 Light" w:hint="default"/>
      </w:rPr>
    </w:lvl>
    <w:lvl w:ilvl="7">
      <w:start w:val="1"/>
      <w:numFmt w:val="bullet"/>
      <w:lvlText w:val="-"/>
      <w:lvlJc w:val="left"/>
      <w:pPr>
        <w:ind w:left="3400" w:hanging="425"/>
      </w:pPr>
      <w:rPr>
        <w:rFonts w:ascii="Frutiger LT 45 Light" w:hAnsi="Frutiger LT 45 Light" w:hint="default"/>
      </w:rPr>
    </w:lvl>
    <w:lvl w:ilvl="8">
      <w:start w:val="1"/>
      <w:numFmt w:val="bullet"/>
      <w:lvlText w:val="-"/>
      <w:lvlJc w:val="left"/>
      <w:pPr>
        <w:ind w:left="3825" w:hanging="425"/>
      </w:pPr>
      <w:rPr>
        <w:rFonts w:ascii="Frutiger LT 45 Light" w:hAnsi="Frutiger LT 45 Light" w:hint="default"/>
      </w:rPr>
    </w:lvl>
  </w:abstractNum>
  <w:abstractNum w:abstractNumId="2" w15:restartNumberingAfterBreak="0">
    <w:nsid w:val="19CB3754"/>
    <w:multiLevelType w:val="hybridMultilevel"/>
    <w:tmpl w:val="1EB0A77A"/>
    <w:lvl w:ilvl="0" w:tplc="0807000F">
      <w:start w:val="1"/>
      <w:numFmt w:val="decimal"/>
      <w:lvlText w:val="%1."/>
      <w:lvlJc w:val="left"/>
      <w:pPr>
        <w:ind w:left="360" w:hanging="360"/>
      </w:pPr>
    </w:lvl>
    <w:lvl w:ilvl="1" w:tplc="08070019" w:tentative="1">
      <w:start w:val="1"/>
      <w:numFmt w:val="lowerLetter"/>
      <w:lvlText w:val="%2."/>
      <w:lvlJc w:val="left"/>
      <w:pPr>
        <w:ind w:left="1080" w:hanging="360"/>
      </w:pPr>
    </w:lvl>
    <w:lvl w:ilvl="2" w:tplc="0807001B" w:tentative="1">
      <w:start w:val="1"/>
      <w:numFmt w:val="lowerRoman"/>
      <w:lvlText w:val="%3."/>
      <w:lvlJc w:val="right"/>
      <w:pPr>
        <w:ind w:left="1800" w:hanging="180"/>
      </w:pPr>
    </w:lvl>
    <w:lvl w:ilvl="3" w:tplc="0807000F" w:tentative="1">
      <w:start w:val="1"/>
      <w:numFmt w:val="decimal"/>
      <w:lvlText w:val="%4."/>
      <w:lvlJc w:val="left"/>
      <w:pPr>
        <w:ind w:left="2520" w:hanging="360"/>
      </w:pPr>
    </w:lvl>
    <w:lvl w:ilvl="4" w:tplc="08070019" w:tentative="1">
      <w:start w:val="1"/>
      <w:numFmt w:val="lowerLetter"/>
      <w:lvlText w:val="%5."/>
      <w:lvlJc w:val="left"/>
      <w:pPr>
        <w:ind w:left="3240" w:hanging="360"/>
      </w:pPr>
    </w:lvl>
    <w:lvl w:ilvl="5" w:tplc="0807001B" w:tentative="1">
      <w:start w:val="1"/>
      <w:numFmt w:val="lowerRoman"/>
      <w:lvlText w:val="%6."/>
      <w:lvlJc w:val="right"/>
      <w:pPr>
        <w:ind w:left="3960" w:hanging="180"/>
      </w:pPr>
    </w:lvl>
    <w:lvl w:ilvl="6" w:tplc="0807000F" w:tentative="1">
      <w:start w:val="1"/>
      <w:numFmt w:val="decimal"/>
      <w:lvlText w:val="%7."/>
      <w:lvlJc w:val="left"/>
      <w:pPr>
        <w:ind w:left="4680" w:hanging="360"/>
      </w:pPr>
    </w:lvl>
    <w:lvl w:ilvl="7" w:tplc="08070019" w:tentative="1">
      <w:start w:val="1"/>
      <w:numFmt w:val="lowerLetter"/>
      <w:lvlText w:val="%8."/>
      <w:lvlJc w:val="left"/>
      <w:pPr>
        <w:ind w:left="5400" w:hanging="360"/>
      </w:pPr>
    </w:lvl>
    <w:lvl w:ilvl="8" w:tplc="08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3" w15:restartNumberingAfterBreak="0">
    <w:nsid w:val="48EA77DD"/>
    <w:multiLevelType w:val="multilevel"/>
    <w:tmpl w:val="B80E9BD0"/>
    <w:lvl w:ilvl="0">
      <w:start w:val="1"/>
      <w:numFmt w:val="lowerLetter"/>
      <w:pStyle w:val="AufzaehlungAB"/>
      <w:lvlText w:val="%1)"/>
      <w:lvlJc w:val="left"/>
      <w:pPr>
        <w:ind w:left="357" w:hanging="357"/>
      </w:pPr>
      <w:rPr>
        <w:rFonts w:hint="default"/>
      </w:rPr>
    </w:lvl>
    <w:lvl w:ilvl="1">
      <w:start w:val="1"/>
      <w:numFmt w:val="lowerLetter"/>
      <w:lvlText w:val="%2)"/>
      <w:lvlJc w:val="left"/>
      <w:pPr>
        <w:ind w:left="714" w:hanging="357"/>
      </w:pPr>
      <w:rPr>
        <w:rFonts w:hint="default"/>
      </w:rPr>
    </w:lvl>
    <w:lvl w:ilvl="2">
      <w:start w:val="1"/>
      <w:numFmt w:val="lowerLetter"/>
      <w:lvlText w:val="%3)"/>
      <w:lvlJc w:val="left"/>
      <w:pPr>
        <w:ind w:left="1071" w:hanging="357"/>
      </w:pPr>
      <w:rPr>
        <w:rFonts w:hint="default"/>
      </w:rPr>
    </w:lvl>
    <w:lvl w:ilvl="3">
      <w:start w:val="1"/>
      <w:numFmt w:val="lowerLetter"/>
      <w:lvlText w:val="%4)"/>
      <w:lvlJc w:val="left"/>
      <w:pPr>
        <w:ind w:left="1428" w:hanging="357"/>
      </w:pPr>
      <w:rPr>
        <w:rFonts w:hint="default"/>
      </w:rPr>
    </w:lvl>
    <w:lvl w:ilvl="4">
      <w:start w:val="1"/>
      <w:numFmt w:val="lowerLetter"/>
      <w:lvlText w:val="%5)"/>
      <w:lvlJc w:val="left"/>
      <w:pPr>
        <w:ind w:left="1785" w:hanging="357"/>
      </w:pPr>
      <w:rPr>
        <w:rFonts w:hint="default"/>
      </w:rPr>
    </w:lvl>
    <w:lvl w:ilvl="5">
      <w:start w:val="1"/>
      <w:numFmt w:val="lowerLetter"/>
      <w:lvlText w:val="%6)"/>
      <w:lvlJc w:val="left"/>
      <w:pPr>
        <w:ind w:left="2142" w:hanging="357"/>
      </w:pPr>
      <w:rPr>
        <w:rFonts w:hint="default"/>
      </w:rPr>
    </w:lvl>
    <w:lvl w:ilvl="6">
      <w:start w:val="1"/>
      <w:numFmt w:val="lowerLetter"/>
      <w:lvlText w:val="%7)"/>
      <w:lvlJc w:val="left"/>
      <w:pPr>
        <w:ind w:left="2499" w:hanging="357"/>
      </w:pPr>
      <w:rPr>
        <w:rFonts w:hint="default"/>
      </w:rPr>
    </w:lvl>
    <w:lvl w:ilvl="7">
      <w:start w:val="1"/>
      <w:numFmt w:val="lowerLetter"/>
      <w:lvlText w:val="%8)"/>
      <w:lvlJc w:val="left"/>
      <w:pPr>
        <w:ind w:left="2856" w:hanging="357"/>
      </w:pPr>
      <w:rPr>
        <w:rFonts w:hint="default"/>
      </w:rPr>
    </w:lvl>
    <w:lvl w:ilvl="8">
      <w:start w:val="1"/>
      <w:numFmt w:val="lowerLetter"/>
      <w:lvlText w:val="%9)"/>
      <w:lvlJc w:val="left"/>
      <w:pPr>
        <w:ind w:left="3213" w:hanging="357"/>
      </w:pPr>
      <w:rPr>
        <w:rFonts w:hint="default"/>
      </w:rPr>
    </w:lvl>
  </w:abstractNum>
  <w:abstractNum w:abstractNumId="4" w15:restartNumberingAfterBreak="0">
    <w:nsid w:val="4C647043"/>
    <w:multiLevelType w:val="multilevel"/>
    <w:tmpl w:val="2862826E"/>
    <w:lvl w:ilvl="0">
      <w:start w:val="1"/>
      <w:numFmt w:val="decimal"/>
      <w:pStyle w:val="Aufzhlungnum"/>
      <w:lvlText w:val="%1."/>
      <w:lvlJc w:val="left"/>
      <w:pPr>
        <w:ind w:left="360" w:hanging="360"/>
      </w:pPr>
      <w:rPr>
        <w:rFonts w:ascii="Calibri" w:hAnsi="Calibri" w:hint="default"/>
        <w:b w:val="0"/>
        <w:i w:val="0"/>
        <w:sz w:val="22"/>
      </w:rPr>
    </w:lvl>
    <w:lvl w:ilvl="1">
      <w:start w:val="1"/>
      <w:numFmt w:val="decimal"/>
      <w:lvlText w:val="%1.%2."/>
      <w:lvlJc w:val="left"/>
      <w:pPr>
        <w:ind w:left="850" w:hanging="425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275" w:hanging="425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00" w:hanging="425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2125" w:hanging="425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2550" w:hanging="425"/>
      </w:pPr>
      <w:rPr>
        <w:rFonts w:hint="default"/>
      </w:rPr>
    </w:lvl>
    <w:lvl w:ilvl="6">
      <w:start w:val="1"/>
      <w:numFmt w:val="lowerLetter"/>
      <w:lvlText w:val="%7."/>
      <w:lvlJc w:val="left"/>
      <w:pPr>
        <w:ind w:left="2975" w:hanging="425"/>
      </w:pPr>
      <w:rPr>
        <w:rFonts w:hint="default"/>
      </w:rPr>
    </w:lvl>
    <w:lvl w:ilvl="7">
      <w:start w:val="1"/>
      <w:numFmt w:val="lowerRoman"/>
      <w:lvlText w:val="%8."/>
      <w:lvlJc w:val="left"/>
      <w:pPr>
        <w:ind w:left="3400" w:hanging="425"/>
      </w:pPr>
      <w:rPr>
        <w:rFonts w:hint="default"/>
      </w:rPr>
    </w:lvl>
    <w:lvl w:ilvl="8">
      <w:start w:val="1"/>
      <w:numFmt w:val="lowerLetter"/>
      <w:lvlText w:val="%9."/>
      <w:lvlJc w:val="left"/>
      <w:pPr>
        <w:ind w:left="3825" w:hanging="425"/>
      </w:pPr>
      <w:rPr>
        <w:rFonts w:hint="default"/>
      </w:rPr>
    </w:lvl>
  </w:abstractNum>
  <w:abstractNum w:abstractNumId="5" w15:restartNumberingAfterBreak="0">
    <w:nsid w:val="50354F43"/>
    <w:multiLevelType w:val="hybridMultilevel"/>
    <w:tmpl w:val="5162739A"/>
    <w:lvl w:ilvl="0" w:tplc="B82E7178">
      <w:start w:val="1"/>
      <w:numFmt w:val="bullet"/>
      <w:lvlText w:val="-"/>
      <w:lvlJc w:val="left"/>
      <w:pPr>
        <w:ind w:left="720" w:hanging="360"/>
      </w:pPr>
      <w:rPr>
        <w:rFonts w:ascii="Frutiger LT 45 Light" w:hAnsi="Frutiger LT 45 Light" w:hint="default"/>
        <w:b w:val="0"/>
        <w:i w:val="0"/>
        <w:sz w:val="22"/>
      </w:rPr>
    </w:lvl>
    <w:lvl w:ilvl="1" w:tplc="0807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56E27301"/>
    <w:multiLevelType w:val="hybridMultilevel"/>
    <w:tmpl w:val="CDE69956"/>
    <w:lvl w:ilvl="0" w:tplc="3E06D722">
      <w:numFmt w:val="bullet"/>
      <w:lvlText w:val="-"/>
      <w:lvlJc w:val="left"/>
      <w:pPr>
        <w:ind w:left="720" w:hanging="360"/>
      </w:pPr>
      <w:rPr>
        <w:rFonts w:ascii="Calibri" w:eastAsia="Calibri" w:hAnsi="Calibri" w:cs="Calibri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648054A5"/>
    <w:multiLevelType w:val="hybridMultilevel"/>
    <w:tmpl w:val="B5AE7EF0"/>
    <w:lvl w:ilvl="0" w:tplc="2A462C9A">
      <w:start w:val="1"/>
      <w:numFmt w:val="bullet"/>
      <w:pStyle w:val="Beilagen"/>
      <w:lvlText w:val=""/>
      <w:lvlJc w:val="left"/>
      <w:pPr>
        <w:ind w:left="360" w:hanging="360"/>
      </w:pPr>
      <w:rPr>
        <w:rFonts w:ascii="Symbol" w:hAnsi="Symbol" w:hint="default"/>
        <w:b w:val="0"/>
        <w:i w:val="0"/>
        <w:sz w:val="22"/>
      </w:rPr>
    </w:lvl>
    <w:lvl w:ilvl="1" w:tplc="08070003">
      <w:start w:val="1"/>
      <w:numFmt w:val="bullet"/>
      <w:lvlText w:val="o"/>
      <w:lvlJc w:val="left"/>
      <w:pPr>
        <w:ind w:left="8248" w:hanging="360"/>
      </w:pPr>
      <w:rPr>
        <w:rFonts w:ascii="Courier New" w:hAnsi="Courier New" w:cs="Courier New" w:hint="default"/>
      </w:rPr>
    </w:lvl>
    <w:lvl w:ilvl="2" w:tplc="08070005">
      <w:start w:val="1"/>
      <w:numFmt w:val="bullet"/>
      <w:lvlText w:val=""/>
      <w:lvlJc w:val="left"/>
      <w:pPr>
        <w:ind w:left="8968" w:hanging="360"/>
      </w:pPr>
      <w:rPr>
        <w:rFonts w:ascii="Wingdings" w:hAnsi="Wingdings" w:hint="default"/>
      </w:rPr>
    </w:lvl>
    <w:lvl w:ilvl="3" w:tplc="08070001">
      <w:start w:val="1"/>
      <w:numFmt w:val="bullet"/>
      <w:lvlText w:val=""/>
      <w:lvlJc w:val="left"/>
      <w:pPr>
        <w:ind w:left="9688" w:hanging="360"/>
      </w:pPr>
      <w:rPr>
        <w:rFonts w:ascii="Symbol" w:hAnsi="Symbol" w:hint="default"/>
      </w:rPr>
    </w:lvl>
    <w:lvl w:ilvl="4" w:tplc="08070003">
      <w:start w:val="1"/>
      <w:numFmt w:val="bullet"/>
      <w:lvlText w:val="o"/>
      <w:lvlJc w:val="left"/>
      <w:pPr>
        <w:ind w:left="10408" w:hanging="360"/>
      </w:pPr>
      <w:rPr>
        <w:rFonts w:ascii="Courier New" w:hAnsi="Courier New" w:cs="Courier New" w:hint="default"/>
      </w:rPr>
    </w:lvl>
    <w:lvl w:ilvl="5" w:tplc="08070005">
      <w:start w:val="1"/>
      <w:numFmt w:val="bullet"/>
      <w:lvlText w:val=""/>
      <w:lvlJc w:val="left"/>
      <w:pPr>
        <w:ind w:left="11128" w:hanging="360"/>
      </w:pPr>
      <w:rPr>
        <w:rFonts w:ascii="Wingdings" w:hAnsi="Wingdings" w:hint="default"/>
      </w:rPr>
    </w:lvl>
    <w:lvl w:ilvl="6" w:tplc="08070001">
      <w:start w:val="1"/>
      <w:numFmt w:val="bullet"/>
      <w:lvlText w:val=""/>
      <w:lvlJc w:val="left"/>
      <w:pPr>
        <w:ind w:left="11848" w:hanging="360"/>
      </w:pPr>
      <w:rPr>
        <w:rFonts w:ascii="Symbol" w:hAnsi="Symbol" w:hint="default"/>
      </w:rPr>
    </w:lvl>
    <w:lvl w:ilvl="7" w:tplc="08070003">
      <w:start w:val="1"/>
      <w:numFmt w:val="bullet"/>
      <w:lvlText w:val="o"/>
      <w:lvlJc w:val="left"/>
      <w:pPr>
        <w:ind w:left="12568" w:hanging="360"/>
      </w:pPr>
      <w:rPr>
        <w:rFonts w:ascii="Courier New" w:hAnsi="Courier New" w:cs="Courier New" w:hint="default"/>
      </w:rPr>
    </w:lvl>
    <w:lvl w:ilvl="8" w:tplc="08070005">
      <w:start w:val="1"/>
      <w:numFmt w:val="bullet"/>
      <w:lvlText w:val=""/>
      <w:lvlJc w:val="left"/>
      <w:pPr>
        <w:ind w:left="13288" w:hanging="360"/>
      </w:pPr>
      <w:rPr>
        <w:rFonts w:ascii="Wingdings" w:hAnsi="Wingdings" w:hint="default"/>
      </w:rPr>
    </w:lvl>
  </w:abstractNum>
  <w:abstractNum w:abstractNumId="8" w15:restartNumberingAfterBreak="0">
    <w:nsid w:val="6846222B"/>
    <w:multiLevelType w:val="multilevel"/>
    <w:tmpl w:val="BE6EFC4C"/>
    <w:lvl w:ilvl="0">
      <w:start w:val="1"/>
      <w:numFmt w:val="decimal"/>
      <w:pStyle w:val="AuzhlungmitZahlen1"/>
      <w:lvlText w:val="%1."/>
      <w:lvlJc w:val="left"/>
      <w:pPr>
        <w:tabs>
          <w:tab w:val="num" w:pos="357"/>
        </w:tabs>
        <w:ind w:left="360" w:hanging="360"/>
      </w:pPr>
      <w:rPr>
        <w:rFonts w:ascii="Calibri" w:hAnsi="Calibri" w:hint="default"/>
        <w:b w:val="0"/>
        <w:i w:val="0"/>
        <w:sz w:val="22"/>
      </w:rPr>
    </w:lvl>
    <w:lvl w:ilvl="1">
      <w:start w:val="1"/>
      <w:numFmt w:val="lowerLetter"/>
      <w:lvlText w:val="%2."/>
      <w:lvlJc w:val="left"/>
      <w:pPr>
        <w:tabs>
          <w:tab w:val="num" w:pos="714"/>
        </w:tabs>
        <w:ind w:left="714" w:hanging="357"/>
      </w:pPr>
      <w:rPr>
        <w:rFonts w:hint="default"/>
      </w:rPr>
    </w:lvl>
    <w:lvl w:ilvl="2">
      <w:start w:val="1"/>
      <w:numFmt w:val="lowerRoman"/>
      <w:lvlText w:val="%3."/>
      <w:lvlJc w:val="left"/>
      <w:pPr>
        <w:tabs>
          <w:tab w:val="num" w:pos="1072"/>
        </w:tabs>
        <w:ind w:left="1072" w:hanging="358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9" w15:restartNumberingAfterBreak="0">
    <w:nsid w:val="7A2B1505"/>
    <w:multiLevelType w:val="multilevel"/>
    <w:tmpl w:val="302A31BC"/>
    <w:lvl w:ilvl="0">
      <w:start w:val="1"/>
      <w:numFmt w:val="decimal"/>
      <w:pStyle w:val="berschrift1"/>
      <w:lvlText w:val="%1"/>
      <w:lvlJc w:val="left"/>
      <w:pPr>
        <w:ind w:left="-1625" w:hanging="360"/>
      </w:pPr>
      <w:rPr>
        <w:rFonts w:hint="default"/>
      </w:rPr>
    </w:lvl>
    <w:lvl w:ilvl="1">
      <w:start w:val="1"/>
      <w:numFmt w:val="decimal"/>
      <w:pStyle w:val="berschrift2"/>
      <w:lvlText w:val="%1.%2"/>
      <w:lvlJc w:val="left"/>
      <w:pPr>
        <w:ind w:left="576" w:hanging="576"/>
      </w:pPr>
      <w:rPr>
        <w:color w:val="auto"/>
      </w:rPr>
    </w:lvl>
    <w:lvl w:ilvl="2">
      <w:start w:val="1"/>
      <w:numFmt w:val="decimal"/>
      <w:pStyle w:val="berschrift3"/>
      <w:lvlText w:val="%1.%2.%3"/>
      <w:lvlJc w:val="left"/>
      <w:pPr>
        <w:ind w:left="720" w:hanging="720"/>
      </w:pPr>
    </w:lvl>
    <w:lvl w:ilvl="3">
      <w:start w:val="1"/>
      <w:numFmt w:val="decimal"/>
      <w:pStyle w:val="berschrift4"/>
      <w:lvlText w:val="%1.%2.%3.%4"/>
      <w:lvlJc w:val="left"/>
      <w:pPr>
        <w:ind w:left="864" w:hanging="864"/>
      </w:pPr>
      <w:rPr>
        <w:b/>
        <w:bCs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vanish w:val="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4">
      <w:start w:val="1"/>
      <w:numFmt w:val="decimal"/>
      <w:pStyle w:val="berschrift5"/>
      <w:lvlText w:val="%1.%2.%3.%4.%5"/>
      <w:lvlJc w:val="left"/>
      <w:pPr>
        <w:ind w:left="1008" w:hanging="1008"/>
      </w:pPr>
    </w:lvl>
    <w:lvl w:ilvl="5">
      <w:start w:val="1"/>
      <w:numFmt w:val="decimal"/>
      <w:pStyle w:val="berschrift6"/>
      <w:lvlText w:val="%1.%2.%3.%4.%5.%6"/>
      <w:lvlJc w:val="left"/>
      <w:pPr>
        <w:ind w:left="1152" w:hanging="1152"/>
      </w:pPr>
    </w:lvl>
    <w:lvl w:ilvl="6">
      <w:start w:val="1"/>
      <w:numFmt w:val="decimal"/>
      <w:pStyle w:val="berschrift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berschrift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berschrift9"/>
      <w:lvlText w:val="%1.%2.%3.%4.%5.%6.%7.%8.%9"/>
      <w:lvlJc w:val="left"/>
      <w:pPr>
        <w:ind w:left="1584" w:hanging="1584"/>
      </w:pPr>
    </w:lvl>
  </w:abstractNum>
  <w:num w:numId="1" w16cid:durableId="1179193906">
    <w:abstractNumId w:val="4"/>
  </w:num>
  <w:num w:numId="2" w16cid:durableId="192966147">
    <w:abstractNumId w:val="5"/>
  </w:num>
  <w:num w:numId="3" w16cid:durableId="355737478">
    <w:abstractNumId w:val="1"/>
  </w:num>
  <w:num w:numId="4" w16cid:durableId="68886466">
    <w:abstractNumId w:val="9"/>
  </w:num>
  <w:num w:numId="5" w16cid:durableId="2053378055">
    <w:abstractNumId w:val="9"/>
  </w:num>
  <w:num w:numId="6" w16cid:durableId="423234444">
    <w:abstractNumId w:val="9"/>
  </w:num>
  <w:num w:numId="7" w16cid:durableId="501120230">
    <w:abstractNumId w:val="9"/>
  </w:num>
  <w:num w:numId="8" w16cid:durableId="192772893">
    <w:abstractNumId w:val="9"/>
  </w:num>
  <w:num w:numId="9" w16cid:durableId="1536388122">
    <w:abstractNumId w:val="9"/>
  </w:num>
  <w:num w:numId="10" w16cid:durableId="888151000">
    <w:abstractNumId w:val="9"/>
  </w:num>
  <w:num w:numId="11" w16cid:durableId="1031298669">
    <w:abstractNumId w:val="9"/>
  </w:num>
  <w:num w:numId="12" w16cid:durableId="175389563">
    <w:abstractNumId w:val="9"/>
  </w:num>
  <w:num w:numId="13" w16cid:durableId="944579588">
    <w:abstractNumId w:val="9"/>
  </w:num>
  <w:num w:numId="14" w16cid:durableId="1028068370">
    <w:abstractNumId w:val="9"/>
  </w:num>
  <w:num w:numId="15" w16cid:durableId="708914929">
    <w:abstractNumId w:val="9"/>
  </w:num>
  <w:num w:numId="16" w16cid:durableId="809791058">
    <w:abstractNumId w:val="9"/>
  </w:num>
  <w:num w:numId="17" w16cid:durableId="1815372422">
    <w:abstractNumId w:val="9"/>
  </w:num>
  <w:num w:numId="18" w16cid:durableId="412435973">
    <w:abstractNumId w:val="9"/>
  </w:num>
  <w:num w:numId="19" w16cid:durableId="458377643">
    <w:abstractNumId w:val="9"/>
  </w:num>
  <w:num w:numId="20" w16cid:durableId="402799099">
    <w:abstractNumId w:val="9"/>
  </w:num>
  <w:num w:numId="21" w16cid:durableId="1455782510">
    <w:abstractNumId w:val="9"/>
  </w:num>
  <w:num w:numId="22" w16cid:durableId="1534269200">
    <w:abstractNumId w:val="7"/>
  </w:num>
  <w:num w:numId="23" w16cid:durableId="1136341534">
    <w:abstractNumId w:val="3"/>
  </w:num>
  <w:num w:numId="24" w16cid:durableId="910117440">
    <w:abstractNumId w:val="0"/>
  </w:num>
  <w:num w:numId="25" w16cid:durableId="182474817">
    <w:abstractNumId w:val="0"/>
  </w:num>
  <w:num w:numId="26" w16cid:durableId="26680347">
    <w:abstractNumId w:val="9"/>
  </w:num>
  <w:num w:numId="27" w16cid:durableId="1907448545">
    <w:abstractNumId w:val="9"/>
  </w:num>
  <w:num w:numId="28" w16cid:durableId="1902976950">
    <w:abstractNumId w:val="9"/>
  </w:num>
  <w:num w:numId="29" w16cid:durableId="549145568">
    <w:abstractNumId w:val="9"/>
  </w:num>
  <w:num w:numId="30" w16cid:durableId="555432408">
    <w:abstractNumId w:val="8"/>
  </w:num>
  <w:num w:numId="31" w16cid:durableId="934358832">
    <w:abstractNumId w:val="2"/>
  </w:num>
  <w:num w:numId="32" w16cid:durableId="954486646">
    <w:abstractNumId w:val="6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40"/>
  <w:proofState w:grammar="clean"/>
  <w:stylePaneFormatFilter w:val="1021" w:allStyles="1" w:customStyles="0" w:latentStyles="0" w:stylesInUse="0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defaultTabStop w:val="708"/>
  <w:autoHyphenation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OawAttachedTemplate" w:val="Brief.ows"/>
    <w:docVar w:name="OawBuiltInDocProps" w:val="&lt;OawBuiltInDocProps&gt;&lt;default profileUID=&quot;0&quot;&gt;&lt;word&gt;&lt;subject&gt;&lt;/subject&gt;&lt;author&gt;&lt;/author&gt;&lt;manager&gt;&lt;/manager&gt;&lt;category&gt;&lt;/category&gt;&lt;keywords&gt;&lt;/keywords&gt;&lt;comments&gt;&lt;/comments&gt;&lt;hyperlinkBase&gt;&lt;/hyperlinkBase&gt;&lt;contentType&gt;&lt;/contentType&gt;&lt;contentStatus&gt;&lt;/contentStatus&gt;&lt;language&gt;&lt;/language&gt;&lt;documentVersion&gt;&lt;/documentVersion&gt;&lt;fileName&gt;&lt;/fileName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word&gt;&lt;PDF&gt;&lt;subject&gt;&lt;/subject&gt;&lt;author&gt;&lt;/author&gt;&lt;manager&gt;&lt;/manager&gt;&lt;category&gt;&lt;/category&gt;&lt;keywords&gt;&lt;/keywords&gt;&lt;comments&gt;&lt;/comments&gt;&lt;hyperlinkBase&gt;&lt;/hyperlinkBase&gt;&lt;contentType&gt;&lt;/contentType&gt;&lt;contentStatus&gt;&lt;/contentStatus&gt;&lt;language&gt;&lt;/language&gt;&lt;documentVersion&gt;&lt;/documentVersion&gt;&lt;fileName&gt;&lt;/fileName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PDF&gt;&lt;/default&gt;&lt;/OawBuiltInDocProps&gt;_x000d_"/>
    <w:docVar w:name="OawCreatedWithOfficeatworkVersion" w:val=" (4.15.1.8951)"/>
    <w:docVar w:name="OawCreatedWithProjectID" w:val="urch"/>
    <w:docVar w:name="OawCreatedWithProjectVersion" w:val="1"/>
    <w:docVar w:name="oawDefinitionTmpl" w:val="&lt;document&gt;&lt;OawDocProperty name=&quot;Doc.Tex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Text&quot;/&gt;&lt;/type&gt;&lt;/profile&gt;&lt;/OawDocProperty&gt;_x000d__x0009_&lt;OawBookmark name=&quot;Text&quot;&gt;&lt;profile type=&quot;default&quot; UID=&quot;&quot; sameAsDefault=&quot;0&quot;&gt;&lt;/profile&gt;&lt;/OawBookmark&gt;_x000d__x0009_&lt;OawDocProperty name=&quot;Direktion.Direktio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Direktion&quot;/&gt;&lt;/type&gt;&lt;/profile&gt;&lt;/OawDocProperty&gt;_x000d__x0009_&lt;OawDocProperty name=&quot;Direktion.Amt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mt&quot;/&gt;&lt;/type&gt;&lt;/profile&gt;&lt;/OawDocProperty&gt;_x000d__x0009_&lt;OawDocProperty name=&quot;Direktion.Abteilung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teilung&quot;/&gt;&lt;/type&gt;&lt;/profile&gt;&lt;/OawDocProperty&gt;_x000d__x0009_&lt;OawDocProperty name=&quot;Direktion.Sektio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Sektion&quot;/&gt;&lt;/type&gt;&lt;/profile&gt;&lt;/OawDocProperty&gt;_x000d__x0009_&lt;OawDocProperty name=&quot;CustomField.DropDownFusszeile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DropDownFusszeile&quot;/&gt;&lt;/type&gt;&lt;/profile&gt;&lt;/OawDocProperty&gt;_x000d__x0009_&lt;OawDocProperty name=&quot;Direktion.Address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1&quot;/&gt;&lt;/type&gt;&lt;/profile&gt;&lt;/OawDocProperty&gt;_x000d__x0009_&lt;OawDocProperty name=&quot;Direktion.Address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2&quot;/&gt;&lt;/type&gt;&lt;/profile&gt;&lt;/OawDocProperty&gt;_x000d__x0009_&lt;OawDocProperty name=&quot;Direktion.Telefo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Telefon&quot;/&gt;&lt;/type&gt;&lt;/profile&gt;&lt;/OawDocProperty&gt;_x000d__x0009_&lt;OawDocProperty name=&quot;Direktion.Fax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ax&quot;/&gt;&lt;/type&gt;&lt;/profile&gt;&lt;/OawDocProperty&gt;_x000d__x0009_&lt;OawDocProperty name=&quot;Contactperson.Nam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Name&quot;/&gt;&lt;/type&gt;&lt;/profile&gt;&lt;/OawDocProperty&gt;_x000d__x0009_&lt;OawDocProperty name=&quot;Contactperson.EMail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EMail&quot;/&gt;&lt;/type&gt;&lt;/profile&gt;&lt;/OawDocProperty&gt;_x000d__x0009_&lt;OawDocProperty name=&quot;Direktion.Internet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Internet&quot;/&gt;&lt;/type&gt;&lt;/profile&gt;&lt;/OawDocProperty&gt;_x000d__x0009_&lt;OawDocProperty name=&quot;Recipient.Closing&quot;&gt;&lt;profile type=&quot;default&quot; UID=&quot;&quot; sameAsDefault=&quot;0&quot;&gt;&lt;documentProperty UID=&quot;2003080714212273705547&quot; dataSourceUID=&quot;prj.2004031513484256983218&quot;/&gt;&lt;type type=&quot;OawRecipient&quot;&gt;&lt;OawRecipient field=&quot;Closing&quot;/&gt;&lt;/type&gt;&lt;/profile&gt;&lt;/OawDocProperty&gt;_x000d__x0009_&lt;OawDocProperty name=&quot;Recipient.Introduction&quot;&gt;&lt;profile type=&quot;default&quot; UID=&quot;&quot; sameAsDefault=&quot;0&quot;&gt;&lt;documentProperty UID=&quot;2003080714212273705547&quot; dataSourceUID=&quot;prj.2004031513484256983218&quot;/&gt;&lt;type type=&quot;OawRecipient&quot;&gt;&lt;OawRecipient field=&quot;Introduction&quot;/&gt;&lt;/type&gt;&lt;/profile&gt;&lt;/OawDocProperty&gt;_x000d__x0009_&lt;OawDocProperty name=&quot;Doc.Subjec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Subject&quot;/&gt;&lt;/type&gt;&lt;/profile&gt;&lt;/OawDocProperty&gt;_x000d__x0009_&lt;OawDocProperty name=&quot;Direktion.City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City&quot;/&gt;&lt;/type&gt;&lt;/profile&gt;&lt;/OawDocProperty&gt;_x000d__x0009_&lt;OawBookmark name=&quot;RecipientFormattedFullAddress&quot;&gt;&lt;profile type=&quot;default&quot; UID=&quot;&quot; sameAsDefault=&quot;0&quot;&gt;&lt;documentProperty UID=&quot;2003080714212273705547&quot; dataSourceUID=&quot;prj.2004031513484256983218&quot;/&gt;&lt;type type=&quot;OawRecipient&quot;&gt;&lt;OawRecipient table=&quot;Data&quot; field=&quot;CompleteAddress&quot;/&gt;&lt;/type&gt;&lt;/profile&gt;&lt;/OawBookmark&gt;_x000d__x0009_&lt;OawDocProperty name=&quot;Signature1.Name&quot;&gt;&lt;profile type=&quot;default&quot; UID=&quot;&quot; sameAsDefault=&quot;0&quot;&gt;&lt;documentProperty UID=&quot;2002122010583847234010578&quot; dataSourceUID=&quot;prj.2003041709434161414032&quot;/&gt;&lt;type type=&quot;OawDatabase&quot;&gt;&lt;OawDatabase table=&quot;Data&quot; field=&quot;Name&quot;/&gt;&lt;/type&gt;&lt;/profile&gt;&lt;/OawDocProperty&gt;_x000d__x0009_&lt;OawDocProperty name=&quot;Signature2.Name&quot;&gt;&lt;profile type=&quot;default&quot; UID=&quot;&quot; sameAsDefault=&quot;0&quot;&gt;&lt;documentProperty UID=&quot;2003061115381095709037&quot; dataSourceUID=&quot;prj.2003041709434161414032&quot;/&gt;&lt;type type=&quot;OawDatabase&quot;&gt;&lt;OawDatabase table=&quot;Data&quot; field=&quot;Name&quot;/&gt;&lt;/type&gt;&lt;/profile&gt;&lt;/OawDocProperty&gt;_x000d__x0009_&lt;OawDocProperty name=&quot;Function2.Function&quot;&gt;&lt;profile type=&quot;default&quot; UID=&quot;&quot; sameAsDefault=&quot;0&quot;&gt;&lt;documentProperty UID=&quot;2015043016203775177837&quot; dataSourceUID=&quot;prj.2015043016100768683223&quot;/&gt;&lt;type type=&quot;OawDatabase&quot;&gt;&lt;OawDatabase table=&quot;Data&quot; field=&quot;Function&quot;/&gt;&lt;/type&gt;&lt;/profile&gt;&lt;/OawDocProperty&gt;_x000d__x0009_&lt;OawDocProperty name=&quot;Function1.Function&quot;&gt;&lt;profile type=&quot;default&quot; UID=&quot;&quot; sameAsDefault=&quot;0&quot;&gt;&lt;documentProperty UID=&quot;2015043016195084617168&quot; dataSourceUID=&quot;prj.2015043016100768683223&quot;/&gt;&lt;type type=&quot;OawDatabase&quot;&gt;&lt;OawDatabase table=&quot;Data&quot; field=&quot;Function&quot;/&gt;&lt;/type&gt;&lt;/profile&gt;&lt;/OawDocProperty&gt;_x000d__x0009_&lt;OawDocProperty name=&quot;Doc.Distribution&quot;&gt;&lt;profile type=&quot;default&quot; UID=&quot;&quot; sameAsDefault=&quot;0&quot;&gt;&lt;documentProperty UID=&quot;2003060614150123456789&quot; dataSourceUID=&quot;2003060614150123456789&quot;/&gt;&lt;type type=&quot;OawLanguage&quot;&gt;&lt;OawLanguage UID=&quot;Doc.Distribution&quot;/&gt;&lt;/type&gt;&lt;/profile&gt;&lt;/OawDocProperty&gt;_x000d__x0009_&lt;OawDocProperty name=&quot;Doc.Enclosures&quot;&gt;&lt;profile type=&quot;default&quot; UID=&quot;&quot; sameAsDefault=&quot;0&quot;&gt;&lt;documentProperty UID=&quot;2003060614150123456789&quot; dataSourceUID=&quot;2003060614150123456789&quot;/&gt;&lt;type type=&quot;OawLanguage&quot;&gt;&lt;OawLanguage UID=&quot;Doc.Enclosures&quot;/&gt;&lt;/type&gt;&lt;/profile&gt;&lt;/OawDocProperty&gt;_x000d__x0009_&lt;OawDocProperty name=&quot;Doc.Copy&quot;&gt;&lt;profile type=&quot;default&quot; UID=&quot;&quot; sameAsDefault=&quot;0&quot;&gt;&lt;documentProperty UID=&quot;2003060614150123456789&quot; dataSourceUID=&quot;2003060614150123456789&quot;/&gt;&lt;type type=&quot;OawLanguage&quot;&gt;&lt;OawLanguage UID=&quot;Doc.Copy&quot;/&gt;&lt;/type&gt;&lt;/profile&gt;&lt;/OawDocProperty&gt;_x000d__x0009_&lt;OawDocProperty name=&quot;CustomField.Enclosures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Enclosures&quot;/&gt;&lt;/type&gt;&lt;/profile&gt;&lt;/OawDocProperty&gt;_x000d__x0009_&lt;OawDocProperty name=&quot;CustomField.Verteiler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Verteiler&quot;/&gt;&lt;/type&gt;&lt;/profile&gt;&lt;/OawDocProperty&gt;_x000d__x0009_&lt;OawDocProperty name=&quot;CustomField.CopyTo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CopyTo&quot;/&gt;&lt;/type&gt;&lt;/profile&gt;&lt;/OawDocProperty&gt;_x000d__x0009_&lt;OawBookmark name=&quot;AdditionalText&quot;&gt;&lt;profile type=&quot;default&quot; UID=&quot;&quot; sameAsDefault=&quot;0&quot;&gt;&lt;/profile&gt;&lt;/OawBookmark&gt;_x000d__x0009_&lt;OawBookmark name=&quot;Subject&quot;&gt;&lt;profile type=&quot;default&quot; UID=&quot;&quot; sameAsDefault=&quot;0&quot;&gt;&lt;/profile&gt;&lt;/OawBookmark&gt;_x000d__x0009_&lt;OawDocProperty name=&quot;YesNo.YesNoText&quot;&gt;&lt;profile type=&quot;default&quot; UID=&quot;&quot; sameAsDefault=&quot;0&quot;&gt;&lt;documentProperty UID=&quot;2014100909000750901714&quot; dataSourceUID=&quot;prj.2014100908550592020977&quot;/&gt;&lt;type type=&quot;OawDatabase&quot;&gt;&lt;OawDatabase table=&quot;Data&quot; field=&quot;YesNoText&quot;/&gt;&lt;/type&gt;&lt;/profile&gt;&lt;/OawDocProperty&gt;_x000d__x0009_&lt;OawDocProperty name=&quot;Author.Initials&quot;&gt;&lt;profile type=&quot;default&quot; UID=&quot;&quot; sameAsDefault=&quot;0&quot;&gt;&lt;documentProperty UID=&quot;2006040509495284662868&quot; dataSourceUID=&quot;prj.2003041709434161414032&quot;/&gt;&lt;type type=&quot;OawDatabase&quot;&gt;&lt;OawDatabase table=&quot;Data&quot; field=&quot;Initials&quot;/&gt;&lt;/type&gt;&lt;/profile&gt;&lt;/OawDocProperty&gt;_x000d__x0009_&lt;OawDocProperty name=&quot;CustomField.Hinweis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Hinweis&quot;/&gt;&lt;/type&gt;&lt;/profile&gt;&lt;/OawDocProperty&gt;_x000d__x0009_&lt;OawDocProperty name=&quot;CustomField.IhrZeichen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IhrZeichen&quot;/&gt;&lt;/type&gt;&lt;/profile&gt;&lt;/OawDocProperty&gt;_x000d__x0009_&lt;OawDocProperty name=&quot;Direktion.AbsenderGrussformelZ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senderGrussformelZ1&quot;/&gt;&lt;/type&gt;&lt;/profile&gt;&lt;/OawDocProperty&gt;_x000d__x0009_&lt;OawDocProperty name=&quot;Direktion.AbsenderGrussformelZ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senderGrussformelZ2&quot;/&gt;&lt;/type&gt;&lt;/profile&gt;&lt;/OawDocProperty&gt;_x000d__x0009_&lt;OawDocProperty name=&quot;Direktion.AbsenderKopfzeileZ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senderKopfzeileZ1&quot;/&gt;&lt;/type&gt;&lt;/profile&gt;&lt;/OawDocProperty&gt;_x000d__x0009_&lt;OawDocProperty name=&quot;Direktion.AbsenderKopfzeileZ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senderKopfzeileZ2&quot;/&gt;&lt;/type&gt;&lt;/profile&gt;&lt;/OawDocProperty&gt;_x000d__x0009_&lt;OawDocProperty name=&quot;Direktion.AbsenderKopfzeileZ1&quot;&gt;&lt;profile type=&quot;default&quot; UID=&quot;&quot; sameAsDefault=&quot;0&quot;&gt;&lt;/profile&gt;&lt;/OawDocProperty&gt;_x000d__x0009_&lt;OawDocProperty name=&quot;Direktion.AbsenderKopfzeileZ2&quot;&gt;&lt;profile type=&quot;default&quot; UID=&quot;&quot; sameAsDefault=&quot;0&quot;&gt;&lt;/profile&gt;&lt;/OawDocProperty&gt;_x000d__x0009_&lt;OawDocProperty name=&quot;Contactperson.DirectPhon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DirectPhone&quot;/&gt;&lt;/type&gt;&lt;/profile&gt;&lt;/OawDocProperty&gt;_x000d__x0009_&lt;OawDocProperty name=&quot;Direktion.AbsenderKopfzeileZ3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senderKopfzeileZ3&quot;/&gt;&lt;/type&gt;&lt;/profile&gt;&lt;/OawDocProperty&gt;_x000d__x0009_&lt;OawDocProperty name=&quot;Function1.FunctionZ2&quot;&gt;&lt;profile type=&quot;default&quot; UID=&quot;&quot; sameAsDefault=&quot;0&quot;&gt;&lt;documentProperty UID=&quot;2015043016195084617168&quot; dataSourceUID=&quot;prj.2015043016100768683223&quot;/&gt;&lt;type type=&quot;OawDatabase&quot;&gt;&lt;OawDatabase table=&quot;Data&quot; field=&quot;FunctionZ2&quot;/&gt;&lt;/type&gt;&lt;/profile&gt;&lt;/OawDocProperty&gt;_x000d__x0009_&lt;OawDocProperty name=&quot;Function2.FunctionZ2&quot;&gt;&lt;profile type=&quot;default&quot; UID=&quot;&quot; sameAsDefault=&quot;0&quot;&gt;&lt;documentProperty UID=&quot;2015043016203775177837&quot; dataSourceUID=&quot;prj.2015043016100768683223&quot;/&gt;&lt;type type=&quot;OawDatabase&quot;&gt;&lt;OawDatabase table=&quot;Data&quot; field=&quot;FunctionZ2&quot;/&gt;&lt;/type&gt;&lt;/profile&gt;&lt;/OawDocProperty&gt;_x000d__x0009_&lt;OawDocProperty name=&quot;Recipient.DeliveryOption&quot;&gt;&lt;profile type=&quot;default&quot; UID=&quot;&quot; sameAsDefault=&quot;0&quot;&gt;&lt;documentProperty UID=&quot;2003080714212273705547&quot; dataSourceUID=&quot;prj.2004031513484256983218&quot;/&gt;&lt;type type=&quot;OawRecipient&quot;&gt;&lt;OawRecipient table=&quot;Data&quot; field=&quot;DeliveryOption&quot;/&gt;&lt;/type&gt;&lt;/profile&gt;&lt;/OawDocProperty&gt;_x000d__x0009_&lt;OawBookmark name=&quot;CustomFieldEnclosures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Enclosures&quot;/&gt;&lt;/type&gt;&lt;/profile&gt;&lt;/OawBookmark&gt;_x000d__x0009_&lt;OawBookmark name=&quot;CustomFieldVerteiler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Verteiler&quot;/&gt;&lt;/type&gt;&lt;/profile&gt;&lt;/OawBookmark&gt;_x000d__x0009_&lt;OawBookmark name=&quot;CustomFieldCopyTo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CopyTo&quot;/&gt;&lt;/type&gt;&lt;/profile&gt;&lt;/OawBookmark&gt;_x000d__x0009_&lt;OawBookmark name=&quot;CustomFieldHinweis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Hinweis&quot;/&gt;&lt;/type&gt;&lt;/profile&gt;&lt;/OawBookmark&gt;_x000d__x0009_&lt;OawBookmark name=&quot;CustomFieldIhrZeichen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IhrZeichen&quot;/&gt;&lt;/type&gt;&lt;/profile&gt;&lt;/OawBookmark&gt;_x000d__x0009_&lt;OawDocProperty name=&quot;Recipient.EMail&quot;&gt;&lt;profile type=&quot;default&quot; UID=&quot;&quot; sameAsDefault=&quot;0&quot;&gt;&lt;documentProperty UID=&quot;2003080714212273705547&quot; dataSourceUID=&quot;prj.2004031513484256983218&quot;/&gt;&lt;type type=&quot;OawRecipient&quot;&gt;&lt;OawRecipient table=&quot;Data&quot; field=&quot;EMail&quot;/&gt;&lt;/type&gt;&lt;/profile&gt;&lt;/OawDocProperty&gt;_x000d_&lt;/document&gt;_x000d_"/>
    <w:docVar w:name="OawDialog" w:val="&lt;empty/&gt;"/>
    <w:docVar w:name="OawDistributionEnabled" w:val="&lt;Profiles&gt;&lt;Distribution type=&quot;2&quot; UID=&quot;3&quot;/&gt;&lt;Distribution type=&quot;2&quot; UID=&quot;2015050507533026530132&quot;/&gt;&lt;Distribution type=&quot;2&quot; UID=&quot;4&quot;/&gt;&lt;Distribution type=&quot;2&quot; UID=&quot;2015050507533434878460&quot;/&gt;&lt;Distribution type=&quot;2&quot; UID=&quot;2006120711380151760646&quot;/&gt;&lt;Distribution type=&quot;2&quot; UID=&quot;2015050507505292608150&quot;/&gt;&lt;Distribution type=&quot;2&quot; UID=&quot;2015052710034625967464&quot;/&gt;&lt;Distribution type=&quot;1&quot; UID=&quot;2006120514175878093883&quot;/&gt;&lt;Distribution type=&quot;1&quot; UID=&quot;2006121210395821292110&quot;/&gt;&lt;Distribution type=&quot;3&quot; UID=&quot;2006120514401556040061&quot;/&gt;&lt;Distribution type=&quot;3&quot; UID=&quot;2006121210441235887611&quot;/&gt;&lt;/Profiles&gt;_x000d_"/>
    <w:docVar w:name="OawDocProp.200212191811121321310321301031x" w:val="&lt;source&gt;&lt;Fields List=&quot;Name|EMail|DirectPhone&quot;/&gt;&lt;profile type=&quot;default&quot; UID=&quot;&quot; sameAsDefault=&quot;0&quot;&gt;&lt;OawDocProperty name=&quot;Contactperson.Name&quot; field=&quot;Name&quot;/&gt;&lt;OawDocProperty name=&quot;Contactperson.EMail&quot; field=&quot;EMail&quot;/&gt;&lt;OawDocProperty name=&quot;Contactperson.DirectPhone&quot; field=&quot;DirectPhone&quot;/&gt;&lt;/profile&gt;&lt;/source&gt;"/>
    <w:docVar w:name="OawDocProp.2002122010583847234010578" w:val="&lt;source&gt;&lt;Fields List=&quot;Name&quot;/&gt;&lt;profile type=&quot;default&quot; UID=&quot;&quot; sameAsDefault=&quot;0&quot;&gt;&lt;OawDocProperty name=&quot;Signature1.Name&quot; field=&quot;Name&quot;/&gt;&lt;/profile&gt;&lt;/source&gt;"/>
    <w:docVar w:name="OawDocProp.2002122011014149059130932" w:val="&lt;source&gt;&lt;Fields List=&quot;Direktion|Amt|Abteilung|Sektion|Address1|Address2|Telefon|Fax|Internet|City|AbsenderGrussformelZ1|AbsenderGrussformelZ2|AbsenderKopfzeileZ1|AbsenderKopfzeileZ2|AbsenderKopfzeileZ3&quot;/&gt;&lt;profile type=&quot;default&quot; UID=&quot;&quot; sameAsDefault=&quot;0&quot;&gt;&lt;OawDocProperty name=&quot;Direktion.Direktion&quot; field=&quot;Direktion&quot;/&gt;&lt;OawDocProperty name=&quot;Direktion.Amt&quot; field=&quot;Amt&quot;/&gt;&lt;OawDocProperty name=&quot;Direktion.Abteilung&quot; field=&quot;Abteilung&quot;/&gt;&lt;OawDocProperty name=&quot;Direktion.Sektion&quot; field=&quot;Sektion&quot;/&gt;&lt;OawDocProperty name=&quot;Direktion.Address1&quot; field=&quot;Address1&quot;/&gt;&lt;OawDocProperty name=&quot;Direktion.Address2&quot; field=&quot;Address2&quot;/&gt;&lt;OawDocProperty name=&quot;Direktion.Telefon&quot; field=&quot;Telefon&quot;/&gt;&lt;OawDocProperty name=&quot;Direktion.Fax&quot; field=&quot;Fax&quot;/&gt;&lt;OawDocProperty name=&quot;Direktion.Internet&quot; field=&quot;Internet&quot;/&gt;&lt;OawDocProperty name=&quot;Direktion.City&quot; field=&quot;City&quot;/&gt;&lt;OawDocProperty name=&quot;Direktion.AbsenderGrussformelZ1&quot; field=&quot;AbsenderGrussformelZ1&quot;/&gt;&lt;OawDocProperty name=&quot;Direktion.AbsenderGrussformelZ2&quot; field=&quot;AbsenderGrussformelZ2&quot;/&gt;&lt;OawDocProperty name=&quot;Direktion.AbsenderKopfzeileZ1&quot; field=&quot;AbsenderKopfzeileZ1&quot;/&gt;&lt;OawDocProperty name=&quot;Direktion.AbsenderKopfzeileZ2&quot; field=&quot;AbsenderKopfzeileZ2&quot;/&gt;&lt;OawDocProperty name=&quot;Direktion.AbsenderKopfzeileZ3&quot; field=&quot;AbsenderKopfzeileZ3&quot;/&gt;&lt;/profile&gt;&lt;/source&gt;"/>
    <w:docVar w:name="OawDocProp.2003060614150123456789" w:val="&lt;source&gt;&lt;profile type=&quot;default&quot; UID=&quot;&quot; sameAsDefault=&quot;0&quot;&gt;&lt;SQL&gt;SELECT Value, UID FROM Data WHERE LCID = '%WhereLCID%';&lt;/SQL&gt;&lt;OawDocProperty name=&quot;Doc.Text&quot; field=&quot;Doc.Text&quot;/&gt;&lt;OawDocProperty name=&quot;Doc.Subject&quot; field=&quot;Doc.Subject&quot;/&gt;&lt;OawDocProperty name=&quot;Doc.Distribution&quot; field=&quot;Doc.Distribution&quot;/&gt;&lt;OawDocProperty name=&quot;Doc.Enclosures&quot; field=&quot;Doc.Enclosures&quot;/&gt;&lt;OawDocProperty name=&quot;Doc.Copy&quot; field=&quot;Doc.Copy&quot;/&gt;&lt;/profile&gt;&lt;/source&gt;"/>
    <w:docVar w:name="OawDocProp.2003061115381095709037" w:val="&lt;source&gt;&lt;Fields List=&quot;Name&quot;/&gt;&lt;profile type=&quot;default&quot; UID=&quot;&quot; sameAsDefault=&quot;0&quot;&gt;&lt;OawDocProperty name=&quot;Signature2.Name&quot; field=&quot;Name&quot;/&gt;&lt;/profile&gt;&lt;/source&gt;"/>
    <w:docVar w:name="OawDocProp.2003080714212273705547" w:val="&lt;source&gt;&lt;Fields List=&quot;Closing|Introduction|CompleteAddress|DeliveryOption|EMail&quot;/&gt;&lt;profile type=&quot;default&quot; UID=&quot;&quot; sameAsDefault=&quot;0&quot;&gt;&lt;OawDocProperty name=&quot;Recipient.Closing&quot; field=&quot;Closing&quot;/&gt;&lt;OawDocProperty name=&quot;Recipient.Introduction&quot; field=&quot;Introduction&quot;/&gt;&lt;OawBookmark name=&quot;RecipientFormattedFullAddress&quot; field=&quot;CompleteAddress&quot;/&gt;&lt;OawDocProperty name=&quot;Recipient.DeliveryOption&quot; field=&quot;DeliveryOption&quot;/&gt;&lt;OawDocProperty name=&quot;Recipient.EMail&quot; field=&quot;EMail&quot;/&gt;&lt;/profile&gt;&lt;/source&gt;"/>
    <w:docVar w:name="OawDocProp.2004112217333376588294" w:val="&lt;source&gt;&lt;Fields List=&quot;DropDownFusszeile|Enclosures|Verteiler|CopyTo|Hinweis|IhrZeichen&quot;/&gt;&lt;profile type=&quot;default&quot; UID=&quot;&quot; sameAsDefault=&quot;0&quot;&gt;&lt;OawDocProperty name=&quot;CustomField.DropDownFusszeile&quot; field=&quot;DropDownFusszeile&quot;/&gt;&lt;OawDocProperty name=&quot;CustomField.Enclosures&quot; field=&quot;Enclosures&quot;/&gt;&lt;OawDocProperty name=&quot;CustomField.Verteiler&quot; field=&quot;Verteiler&quot;/&gt;&lt;OawDocProperty name=&quot;CustomField.CopyTo&quot; field=&quot;CopyTo&quot;/&gt;&lt;OawDocProperty name=&quot;CustomField.Hinweis&quot; field=&quot;Hinweis&quot;/&gt;&lt;OawDocProperty name=&quot;CustomField.IhrZeichen&quot; field=&quot;IhrZeichen&quot;/&gt;&lt;OawBookmark name=&quot;CustomFieldEnclosures&quot; field=&quot;Enclosures&quot;/&gt;&lt;OawBookmark name=&quot;CustomFieldVerteiler&quot; field=&quot;Verteiler&quot;/&gt;&lt;OawBookmark name=&quot;CustomFieldCopyTo&quot; field=&quot;CopyTo&quot;/&gt;&lt;OawBookmark name=&quot;CustomFieldHinweis&quot; field=&quot;Hinweis&quot;/&gt;&lt;OawBookmark name=&quot;CustomFieldIhrZeichen&quot; field=&quot;IhrZeichen&quot;/&gt;&lt;/profile&gt;&lt;/source&gt;"/>
    <w:docVar w:name="OawDocProp.2006040509495284662868" w:val="&lt;source&gt;&lt;Fields List=&quot;Initials&quot;/&gt;&lt;profile type=&quot;default&quot; UID=&quot;&quot; sameAsDefault=&quot;0&quot;&gt;&lt;OawDocProperty name=&quot;Author.Initials&quot; field=&quot;Initials&quot;/&gt;&lt;/profile&gt;&lt;/source&gt;"/>
    <w:docVar w:name="OawDocProp.2014100909000750901714" w:val="&lt;source&gt;&lt;Fields List=&quot;YesNoText&quot;/&gt;&lt;profile type=&quot;default&quot; UID=&quot;&quot; sameAsDefault=&quot;0&quot;&gt;&lt;OawDocProperty name=&quot;YesNo.YesNoText&quot; field=&quot;YesNoText&quot;/&gt;&lt;/profile&gt;&lt;/source&gt;"/>
    <w:docVar w:name="OawDocProp.2015043016195084617168" w:val="&lt;source&gt;&lt;Fields List=&quot;Function|FunctionZ2&quot;/&gt;&lt;profile type=&quot;default&quot; UID=&quot;&quot; sameAsDefault=&quot;0&quot;&gt;&lt;OawDocProperty name=&quot;Function1.Function&quot; field=&quot;Function&quot;/&gt;&lt;OawDocProperty name=&quot;Function1.FunctionZ2&quot; field=&quot;FunctionZ2&quot;/&gt;&lt;/profile&gt;&lt;/source&gt;"/>
    <w:docVar w:name="OawDocProp.2015043016203775177837" w:val="&lt;source&gt;&lt;Fields List=&quot;Function|FunctionZ2&quot;/&gt;&lt;profile type=&quot;default&quot; UID=&quot;&quot; sameAsDefault=&quot;0&quot;&gt;&lt;OawDocProperty name=&quot;Function2.Function&quot; field=&quot;Function&quot;/&gt;&lt;OawDocProperty name=&quot;Function2.FunctionZ2&quot; field=&quot;FunctionZ2&quot;/&gt;&lt;/profile&gt;&lt;/source&gt;"/>
    <w:docVar w:name="OawDocPropSource" w:val="&lt;Profile SelectedUID=&quot;&quot;&gt;&lt;DocProp UID=&quot;2002122011014149059130932&quot; EntryUID=&quot;2015061116223920674984&quot; PrimaryUID=&quot;ClientSuite&quot;&gt;&lt;Field Name=&quot;IDName&quot; Value=&quot;GSUD-Gesundheits-, Sozial- und Umweltdirektion&quot;/&gt;&lt;Field Name=&quot;Direktion&quot; Value=&quot;Gesundheits-, Sozial- und Umweltdirektion&quot;/&gt;&lt;Field Name=&quot;Amt&quot; Value=&quot;&quot;/&gt;&lt;Field Name=&quot;Abteilung&quot; Value=&quot;&quot;/&gt;&lt;Field Name=&quot;Sektion&quot; Value=&quot;&quot;/&gt;&lt;Field Name=&quot;AbsenderKopfzeileZ1&quot; Value=&quot;Gesundheits-, Sozial-&quot;/&gt;&lt;Field Name=&quot;AbsenderKopfzeileZ2&quot; Value=&quot;und Umweltdirektion&quot;/&gt;&lt;Field Name=&quot;AbsenderKopfzeileZ3&quot; Value=&quot;&quot;/&gt;&lt;Field Name=&quot;AbsenderGrussformelZ1&quot; Value=&quot;Gesundheits-, Sozial- und Umweltdirektion&quot;/&gt;&lt;Field Name=&quot;AbsenderGrussformelZ2&quot; Value=&quot;&quot;/&gt;&lt;Field Name=&quot;Address1&quot; Value=&quot;Klausenstrasse 4&quot;/&gt;&lt;Field Name=&quot;Address2&quot; Value=&quot;6460 Altdorf&quot;/&gt;&lt;Field Name=&quot;Address3&quot; Value=&quot;&quot;/&gt;&lt;Field Name=&quot;AdressSingleLine&quot; Value=&quot;Gesundheits-, Sozial- und Umweltdirektion, Klausenstrasse 4, 6460 Altdorf&quot;/&gt;&lt;Field Name=&quot;Country&quot; Value=&quot;CH&quot;/&gt;&lt;Field Name=&quot;City&quot; Value=&quot;Altdorf&quot;/&gt;&lt;Field Name=&quot;Telefon&quot; Value=&quot;+41 41 875 2151&quot;/&gt;&lt;Field Name=&quot;Fax&quot; Value=&quot;&quot;/&gt;&lt;Field Name=&quot;Email&quot; Value=&quot;ds.gsud@ur.ch&quot;/&gt;&lt;Field Name=&quot;Internet&quot; Value=&quot;www.ur.ch/gsud&quot;/&gt;&lt;Field Name=&quot;Footer1&quot; Value=&quot;&quot;/&gt;&lt;Field Name=&quot;Footer2&quot; Value=&quot;&quot;/&gt;&lt;Field Name=&quot;Footer3&quot; Value=&quot;&quot;/&gt;&lt;Field Name=&quot;Footer4&quot; Value=&quot;&quot;/&gt;&lt;Field Name=&quot;LogoKopfColorPortrait&quot; Value=&quot;%Logos%\Kanton_farbig.2100.350.png&quot;/&gt;&lt;Field Name=&quot;LogoKopfBlackWhitePortrait&quot; Value=&quot;%Logos%\Kanton_schwarzweiss.2100.350.png&quot;/&gt;&lt;Field Name=&quot;BotschaftColorPortrait&quot; Value=&quot;%Logos%\&quot;/&gt;&lt;Field Name=&quot;BotschaftBlackWhitePortrait&quot; Value=&quot;%Logos%\&quot;/&gt;&lt;Field Name=&quot;LogoColorLandscape&quot; Value=&quot;%Logos%\&quot;/&gt;&lt;Field Name=&quot;LogoBlackWhiteLandscape&quot; Value=&quot;%Logos%\&quot;/&gt;&lt;Field Name=&quot;OlLogoSignature&quot; Value=&quot;%Logos%\&quot;/&gt;&lt;Field Name=&quot;PpThemesDefault&quot; Value=&quot;%Themes%\&quot;/&gt;&lt;Field Name=&quot;PpThemesPresentation&quot; Value=&quot;%Themes%\&quot;/&gt;&lt;Field Name=&quot;PpThemesSlide&quot; Value=&quot;%Themes%\&quot;/&gt;&lt;Field Name=&quot;PpThemesObject&quot; Value=&quot;%Themes%\&quot;/&gt;&lt;Field Name=&quot;PpLogoTitleSlides169&quot; Value=&quot;%Themes%\&quot;/&gt;&lt;Field Name=&quot;PpLogoContentSlides169&quot; Value=&quot;%Themes%\&quot;/&gt;&lt;Field Name=&quot;Wasserzeichen&quot; Value=&quot;%Logos%\Entwurf.1707.1744.png&quot;/&gt;&lt;Field Name=&quot;SelectedUID&quot; Value=&quot;2004123010144120300001&quot;/&gt;&lt;/DocProp&gt;&lt;DocProp UID=&quot;2006040509495284662868&quot; EntryUID=&quot;62164301991192411965181146188159222064134&quot; PrimaryUID=&quot;ClientSuite&quot;&gt;&lt;Field Name=&quot;IDName&quot; Value=&quot;Arnold Nadine&quot;/&gt;&lt;Field Name=&quot;Name&quot; Value=&quot;Nadine Arnold&quot;/&gt;&lt;Field Name=&quot;DirectPhone&quot; Value=&quot;+41 41 875 2116&quot;/&gt;&lt;Field Name=&quot;Mobile&quot; Value=&quot;+41 79 724 78 71&quot;/&gt;&lt;Field Name=&quot;EMail&quot; Value=&quot;Nadine.Arnold@ur.ch&quot;/&gt;&lt;Field Name=&quot;SignatureHighResColor&quot; Value=&quot;%Signatures%\Nadine.Arnold.600dpi.color.700.300.jpg&quot;/&gt;&lt;Field Name=&quot;SignatureHighResBW&quot; Value=&quot;%Signatures%\Nadine.Arnold.600dpi.bw.700.300.jpg&quot;/&gt;&lt;Field Name=&quot;Vorname&quot; Value=&quot;Nadine&quot;/&gt;&lt;Field Name=&quot;Nachname&quot; Value=&quot;Arnold&quot;/&gt;&lt;Field Name=&quot;Initials&quot; Value=&quot;naa&quot;/&gt;&lt;Field Name=&quot;SelectedUID&quot; Value=&quot;2004123010144120300001&quot;/&gt;&lt;/DocProp&gt;&lt;DocProp UID=&quot;200212191811121321310321301031x&quot; EntryUID=&quot;25562331865820135781586720418519013520735&quot; PrimaryUID=&quot;ClientSuite&quot;&gt;&lt;Field Name=&quot;IDName&quot; Value=&quot;Arnold Christian&quot;/&gt;&lt;Field Name=&quot;Name&quot; Value=&quot;Christian Arnold&quot;/&gt;&lt;Field Name=&quot;DirectPhone&quot; Value=&quot;+41 41 875 2159&quot;/&gt;&lt;Field Name=&quot;Mobile&quot; Value=&quot;+41 79 487 2369&quot;/&gt;&lt;Field Name=&quot;EMail&quot; Value=&quot;ch.arnold@ur.ch&quot;/&gt;&lt;Field Name=&quot;SignatureHighResColor&quot; Value=&quot;%Signatures%\Christian.Arnold.600dpi.color.700.300.jpg&quot;/&gt;&lt;Field Name=&quot;SignatureHighResBW&quot; Value=&quot;%Signatures%\Christian.Arnold.600dpi.bw.700.300.jpg&quot;/&gt;&lt;Field Name=&quot;Vorname&quot; Value=&quot;Christian&quot;/&gt;&lt;Field Name=&quot;Nachname&quot; Value=&quot;Arnold&quot;/&gt;&lt;Field Name=&quot;Initials&quot; Value=&quot;chr&quot;/&gt;&lt;Field Name=&quot;SelectedUID&quot; Value=&quot;2004123010144120300001&quot;/&gt;&lt;/DocProp&gt;&lt;DocProp UID=&quot;2003080714212273705547&quot; EntryUID=&quot;2004123010144120300001&quot;&gt;&lt;Field Name=&quot;IDName&quot; Value=&quot;&quot;/&gt;&lt;Field Name=&quot;DeliveryOption&quot; Value=&quot;&quot;/&gt;&lt;Field Name=&quot;DeliveryOption2&quot; Value=&quot;&quot;/&gt;&lt;Field Name=&quot;Company&quot; Value=&quot;&quot;/&gt;&lt;Field Name=&quot;Department&quot; Value=&quot;&quot;/&gt;&lt;Field Name=&quot;Title&quot; Value=&quot;&quot;/&gt;&lt;Field Name=&quot;FirstName&quot; Value=&quot;&quot;/&gt;&lt;Field Name=&quot;MiddleName&quot; Value=&quot;&quot;/&gt;&lt;Field Name=&quot;LastName&quot; Value=&quot;&quot;/&gt;&lt;Field Name=&quot;Suffix&quot; Value=&quot;&quot;/&gt;&lt;Field Name=&quot;FullName&quot; Value=&quot;&quot;/&gt;&lt;Field Name=&quot;JobTitle&quot; Value=&quot;&quot;/&gt;&lt;Field Name=&quot;AddressStreet&quot; Value=&quot;&quot;/&gt;&lt;Field Name=&quot;AddressZIP&quot; Value=&quot;&quot;/&gt;&lt;Field Name=&quot;AddressCity&quot; Value=&quot;&quot;/&gt;&lt;Field Name=&quot;Address&quot; Value=&quot;&quot;/&gt;&lt;Field Name=&quot;CompleteAddress&quot; Value=&quot;&quot;/&gt;&lt;Field Name=&quot;AddressSingleLine&quot; Value=&quot;&quot;/&gt;&lt;Field Name=&quot;Telephone&quot; Value=&quot;&quot;/&gt;&lt;Field Name=&quot;Fax&quot; Value=&quot;&quot;/&gt;&lt;Field Name=&quot;EMail&quot; Value=&quot;&quot;/&gt;&lt;Field Name=&quot;CopyTo&quot; Value=&quot;&quot;/&gt;&lt;Field Name=&quot;Introduction&quot; Value=&quot;Sehr geehrte Damen und Herren&quot;/&gt;&lt;Field Name=&quot;Closing&quot; Value=&quot;Freundliche Grüsse&quot;/&gt;&lt;Field Name=&quot;FormattedFullAddress&quot; Value=&quot;&quot;/&gt;&lt;Field Name=&quot;CompleteAddressImported&quot; Value=&quot;&quot;/&gt;&lt;/DocProp&gt;&lt;DocProp UID=&quot;2002122010583847234010578&quot; EntryUID=&quot;25562331865820135781586720418519013520735&quot; PrimaryUID=&quot;ClientSuite&quot;&gt;&lt;Field Name=&quot;IDName&quot; Value=&quot;Arnold Christian&quot;/&gt;&lt;Field Name=&quot;Name&quot; Value=&quot;Christian Arnold&quot;/&gt;&lt;Field Name=&quot;DirectPhone&quot; Value=&quot;+41 41 875 2159&quot;/&gt;&lt;Field Name=&quot;Mobile&quot; Value=&quot;+41 79 487 2369&quot;/&gt;&lt;Field Name=&quot;EMail&quot; Value=&quot;ch.arnold@ur.ch&quot;/&gt;&lt;Field Name=&quot;SignatureHighResColor&quot; Value=&quot;%Signatures%\Christian.Arnold.600dpi.color.700.300.jpg&quot;/&gt;&lt;Field Name=&quot;SignatureHighResBW&quot; Value=&quot;%Signatures%\Christian.Arnold.600dpi.bw.700.300.jpg&quot;/&gt;&lt;Field Name=&quot;Vorname&quot; Value=&quot;Christian&quot;/&gt;&lt;Field Name=&quot;Nachname&quot; Value=&quot;Arnold&quot;/&gt;&lt;Field Name=&quot;Initials&quot; Value=&quot;chr&quot;/&gt;&lt;Field Name=&quot;SelectedUID&quot; Value=&quot;2004123010144120300001&quot;/&gt;&lt;/DocProp&gt;&lt;DocProp UID=&quot;2003061115381095709037&quot; EntryUID=&quot;2003121817293296325874&quot; PrimaryUID=&quot;ClientSuite&quot;&gt;&lt;Field Name=&quot;IDName&quot; Value=&quot;(Leer)&quot;/&gt;&lt;Field Name=&quot;Name&quot; Value=&quot;&quot;/&gt;&lt;Field Name=&quot;DirectPhone&quot; Value=&quot;&quot;/&gt;&lt;Field Name=&quot;Mobile&quot; Value=&quot;&quot;/&gt;&lt;Field Name=&quot;EMail&quot; Value=&quot;&quot;/&gt;&lt;Field Name=&quot;SignatureHighResColor&quot; Value=&quot;&quot;/&gt;&lt;Field Name=&quot;SignatureHighResBW&quot; Value=&quot;&quot;/&gt;&lt;Field Name=&quot;Vorname&quot; Value=&quot;&quot;/&gt;&lt;Field Name=&quot;Nachname&quot; Value=&quot;&quot;/&gt;&lt;Field Name=&quot;Initials&quot; Value=&quot;&quot;/&gt;&lt;Field Name=&quot;SelectedUID&quot; Value=&quot;2004123010144120300001&quot;/&gt;&lt;/DocProp&gt;&lt;DocProp UID=&quot;2004112217290390304928&quot; EntryUID=&quot;&quot; UserInformation=&quot;Data from SAP&quot; Interface=&quot;-1&quot;&gt;&lt;/DocProp&gt;&lt;DocProp UID=&quot;2014100909000750901714&quot; EntryUID=&quot;2006103008403590937175&quot; PrimaryUID=&quot;ClientSuite&quot;&gt;&lt;Field Name=&quot;IDName&quot; Value=&quot;Nein&quot;/&gt;&lt;Field Name=&quot;YesNoText&quot; Value=&quot;Nein&quot;/&gt;&lt;Field Name=&quot;SelectedUID&quot; Value=&quot;2004123010144120300001&quot;/&gt;&lt;/DocProp&gt;&lt;DocProp UID=&quot;2015043016195084617168&quot; EntryUID=&quot;2015111214134924530321&quot; PrimaryUID=&quot;ClientSuite&quot;&gt;&lt;Field Name=&quot;IDName&quot; Value=&quot;Regierungsrat&quot;/&gt;&lt;Field Name=&quot;Function&quot; Value=&quot;Regierungsrat&quot;/&gt;&lt;Field Name=&quot;FunctionZ2&quot; Value=&quot;&quot;/&gt;&lt;Field Name=&quot;SelectedUID&quot; Value=&quot;2004123010144120300001&quot;/&gt;&lt;/DocProp&gt;&lt;DocProp UID=&quot;2015043016203775177837&quot; EntryUID=&quot;2003121817293296325874&quot; PrimaryUID=&quot;ClientSuite&quot;&gt;&lt;Field Name=&quot;IDName&quot; Value=&quot;(Leer)&quot;/&gt;&lt;Field Name=&quot;Function&quot; Value=&quot;&quot;/&gt;&lt;Field Name=&quot;FunctionZ2&quot; Value=&quot;&quot;/&gt;&lt;Field Name=&quot;SelectedUID&quot; Value=&quot;2004123010144120300001&quot;/&gt;&lt;/DocProp&gt;&lt;DocProp UID=&quot;2010020409223900652065&quot; EntryUID=&quot;&quot; UserInformation=&quot;Data from SAP&quot; Interface=&quot;-1&quot;&gt;&lt;/DocProp&gt;&lt;DocProp UID=&quot;2015111314092304757595&quot; EntryUID=&quot;2055&quot; PrimaryUID=&quot;ClientSuite&quot;&gt;&lt;Field Name=&quot;IDName&quot; Value=&quot;Deutsch&quot;/&gt;&lt;Field Name=&quot;SelectedUID&quot; Value=&quot;2004123010144120300001&quot;/&gt;&lt;/DocProp&gt;&lt;DocProp UID=&quot;2004112217333376588294&quot; EntryUID=&quot;2004123010144120300001&quot; PrimaryUID=&quot;ClientSuite&quot; Active=&quot;true&quot;&gt;&lt;Field UID=&quot;2015061707085003119930&quot; Name=&quot;Hinweis&quot; Value=&quot;&quot;/&gt;&lt;Field UID=&quot;2015061707074509117199&quot; Name=&quot;IhrZeichen&quot; Value=&quot;&quot;/&gt;&lt;Field UID=&quot;2014100713520656170131&quot; Name=&quot;Enclosures&quot; Value=&quot;&quot;/&gt;&lt;Field UID=&quot;2014100815534870815593&quot; Name=&quot;Verteiler&quot; Value=&quot;&quot;/&gt;&lt;Field UID=&quot;2014100713520983817455&quot; Name=&quot;CopyTo&quot; Value=&quot;&quot;/&gt;&lt;Field UID=&quot;2014102008381419767757&quot; Name=&quot;Datum&quot; Value=&quot;23. Februar 2024&quot;/&gt;&lt;Field UID=&quot;2010110313382911123043&quot; Name=&quot;DropDownFusszeile&quot; Value=&quot;&quot;/&gt;&lt;/DocProp&gt;&lt;/Profile&gt;_x000d_"/>
    <w:docVar w:name="OawDocumentLanguageID" w:val="2055"/>
    <w:docVar w:name="OawDocumentPageSelectIDName" w:val="&lt;empty/&gt;"/>
    <w:docVar w:name="OawFormulas2InDocument" w:val="0"/>
    <w:docVar w:name="OawFormulasInDocument" w:val="0"/>
    <w:docVar w:name="OawMenusDef" w:val="&lt;MenusDef xmlns:xsi=&quot;http://www.w3.org/2001/XMLSchema-instance&quot; xsi:noNamespaceSchemaLocation=&quot;MenusDef_1.xsd&quot; SchemaVersion=&quot;1&quot;&gt;_x000d_&lt;Item Type=&quot;SubMenu&quot; IDName=&quot;TextStyles&quot;&gt;_x000d_&lt;Item Type=&quot;Button&quot; IDName=&quot;Text&quot; Icon=&quot;3546&quot; Label=&quot;&amp;lt;translate&amp;gt;Style.Text&amp;lt;/translate&amp;gt;&quot; Command=&quot;StyleApply&quot; Parameter=&quot;Text&quot;/&gt;_x000d_&lt;Item Type=&quot;Button&quot; IDName=&quot;Betreff&quot; Icon=&quot;3546&quot; Label=&quot;Betreff&quot; Command=&quot;StyleApply&quot; Parameter=&quot;Betreff&quot;/&gt;_x000d_&lt;/Item&gt;_x000d_&lt;Item Type=&quot;SubMenu&quot; IDName=&quot;CharacterStyles&quot;&gt;_x000d_&lt;Item Type=&quot;Button&quot; IDName=&quot;Standard_Zeichen&quot;  Icon=&quot;3114&quot; Label=&quot;Standard&quot; Command=&quot;StyleApply&quot; Parameter=&quot;Standard_Zeichen&quot;/&gt;_x000d_&lt;Item Type=&quot;Button&quot; IDName=&quot;Emphasis&quot;  Icon=&quot;3114&quot; Label=&quot;Fett&quot; Command=&quot;StyleApply&quot; Parameter=&quot;-88&quot;/&gt;_x000d_&lt;Item Type=&quot;Button&quot; IDName=&quot;Italic&quot;  Icon=&quot;3114&quot; Label=&quot;&amp;lt;translate&amp;gt;Style.Italic&amp;lt;/translate&amp;gt;&quot; Command=&quot;StyleApply&quot; Parameter=&quot;-89&quot;/&gt;_x000d_&lt;Item Type=&quot;Button&quot; IDName=&quot;Fussnote&quot;  Icon=&quot;3114&quot; Label=&quot;Fussnote&quot; Command=&quot;StyleApply&quot; Parameter=&quot;Fussnotentext&quot;/&gt;_x000d_&lt;/Item&gt;_x000d_&lt;Item Type=&quot;SubMenu&quot; IDName=&quot;StructureStyles&quot;&gt;_x000d_&lt;Item Type=&quot;Button&quot; IDName=&quot;Überschrift 1&quot; Icon=&quot;3546&quot; Label=&quot;Überschrift 1&quot; Command=&quot;StyleApply&quot; Parameter=&quot;Überschrift 1&quot;/&gt;_x000d_&lt;Item Type=&quot;Button&quot; IDName=&quot;Überschrift 2&quot; Icon=&quot;3546&quot; Label=&quot;Überschrift 2&quot; Command=&quot;StyleApply&quot; Parameter=&quot;Überschrift 2&quot;/&gt;_x000d_&lt;Item Type=&quot;Button&quot; IDName=&quot;Überschrift 3&quot; Icon=&quot;3546&quot; Label=&quot;Überschrift 3&quot; Command=&quot;StyleApply&quot; Parameter=&quot;Überschrift 3&quot;/&gt;_x000d_&lt;Item Type=&quot;Button&quot; IDName=&quot;Überschrift 4&quot; Icon=&quot;3546&quot; Label=&quot;Überschrift 4&quot; Command=&quot;StyleApply&quot; Parameter=&quot;Überschrift 4&quot;/&gt;_x000d_&lt;/Item&gt;_x000d_&lt;Item Type=&quot;SubMenu&quot; IDName=&quot;ListStyles&quot;&gt;_x000d_&lt;Item Type=&quot;Button&quot; IDName=&quot;ListWithLetters&quot; Icon=&quot;3546&quot; Label=&quot;Aufzählung mit Nummern&quot; Command=&quot;StyleApply&quot; Parameter=&quot;Auzählung mit Zahlen 1&quot;/&gt;_x000d_&lt;Item Type=&quot;Button&quot; IDName=&quot;ListWithBullets&quot; Icon=&quot;3546&quot; Label=&quot;Aufzählung mit Gedankenstrich&quot; Command=&quot;StyleApply&quot; Parameter=&quot;Aufzählungszeichen&quot;/&gt;_x000d_&lt;Item Type=&quot;Button&quot; IDName=&quot;AufzählungMitBuchstaben&quot; Icon=&quot;3546&quot; Label=&quot;Aufzählung mit Buchstaben&quot; Command=&quot;StyleApply&quot; Parameter=&quot;AufzaehlungAB&quot;/&gt;_x000d_&lt;/Item&gt;_x000d_&lt;Item Type=&quot;SubMenu&quot; IDName=&quot;TableStyles&quot;&gt;_x000d_&lt;Item Type=&quot;Button&quot; IDName=&quot;Table4&quot; Icon=&quot;3546&quot; Label=&quot;Tabelle farbig&quot; Command=&quot;StyleApply&quot; Parameter=&quot;Tabelle-BKD2&quot;/&gt;_x000d_&lt;Item Type=&quot;Button&quot; IDName=&quot;Table5&quot; Icon=&quot;3546&quot; Label=&quot;Tabelle einfarbig&quot; Command=&quot;StyleApply&quot; Parameter=&quot;Tabelle-BKD3&quot;/&gt;_x000d_&lt;Item Type=&quot;Button&quot; IDName=&quot;Table6&quot; Icon=&quot;3546&quot; Label=&quot;Einfache Tabelle 1&quot; Command=&quot;StyleApply&quot; Parameter=&quot;Einfache Tabelle 1&quot;/&gt;_x000d_&lt;Item Type=&quot;Button&quot; IDName=&quot;Table7&quot; Icon=&quot;3546&quot; Label=&quot;Einfache Tabelle 2&quot; Command=&quot;StyleApply&quot; Parameter=&quot;Einfache Tabelle 2&quot;/&gt;_x000d_&lt;Item Type=&quot;Button&quot; IDName=&quot;Table8&quot; Icon=&quot;3546&quot; Label=&quot;Einfache Tabelle 3&quot; Command=&quot;StyleApply&quot; Parameter=&quot;Einfache Tabelle 3&quot;/&gt;_x000d_&lt;Item Type=&quot;Button&quot; IDName=&quot;Table9&quot; Icon=&quot;3546&quot; Label=&quot;Tabellenraster&quot; Command=&quot;StyleApply&quot; Parameter=&quot;Tabellenraster&quot;/&gt;_x000d_&lt;Item Type=&quot;Button&quot; IDName=&quot;Table10&quot; Icon=&quot;3546&quot; Label=&quot;Tabelle ohne Rand&quot; Command=&quot;StyleApply&quot; Parameter=&quot;Tabelle ohne Rand&quot;/&gt;_x000d_&lt;/Item&gt;_x000d_&lt;/MenusDef&gt;"/>
    <w:docVar w:name="OawOMS" w:val="&lt;OawOMS&gt;&lt;send profileUID=&quot;2006120514175878093883&quot;&gt;&lt;word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word&gt;&lt;PDF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PDF&gt;&lt;mail&gt;&lt;subject&gt;&lt;value type=&quot;OawBookmark&quot; name=&quot;Subject&quot;&gt;&lt;separator text=&quot;&quot;&gt;&lt;/separator&gt;&lt;format text=&quot;&quot;&gt;&lt;/format&gt;&lt;/value&gt;&lt;/subject&gt;&lt;to&gt;&lt;value type=&quot;OawDocProperty&quot; name=&quot;Recipient.EMail&quot;&gt;&lt;separator text=&quot;&quot;&gt;&lt;/separator&gt;&lt;format text=&quot;&quot;&gt;&lt;/format&gt;&lt;/value&gt;&lt;/to&gt;&lt;/mail&gt;&lt;/send&gt;&lt;send profileUID=&quot;2006121210395821292110&quot;&gt;&lt;word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word&gt;&lt;PDF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PDF&gt;&lt;mail&gt;&lt;to&gt;&lt;value type=&quot;OawDocProperty&quot; name=&quot;Recipient.EMail&quot;&gt;&lt;separator text=&quot;&quot;&gt;&lt;/separator&gt;&lt;format text=&quot;&quot;&gt;&lt;/format&gt;&lt;/value&gt;&lt;/to&gt;&lt;subject&gt;&lt;value type=&quot;OawBookmark&quot; name=&quot;Subject&quot;&gt;&lt;separator text=&quot;&quot;&gt;&lt;/separator&gt;&lt;format text=&quot;&quot;&gt;&lt;/format&gt;&lt;/value&gt;&lt;/subject&gt;&lt;/mail&gt;&lt;/send&gt;&lt;save profileUID=&quot;2006120514401556040061&quot;&gt;&lt;word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word&gt;&lt;PDF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PDF&gt;&lt;/save&gt;&lt;save profileUID=&quot;2006121210441235887611&quot;&gt;&lt;word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word&gt;&lt;PDF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PDF&gt;&lt;/save&gt;&lt;/OawOMS&gt;_x000d_"/>
    <w:docVar w:name="oawPaperSize" w:val="7"/>
    <w:docVar w:name="OawPrinterTray.2006120711380151760646" w:val="document.firstpage:=2003061718064858105452;document.otherpages:=2003061718080779000241;"/>
    <w:docVar w:name="OawPrinterTray.2015050507505292608150" w:val="document.firstpage:=2003061718064858105452;document.otherpages:=2003061718080779000241;"/>
    <w:docVar w:name="OawPrinterTray.2015050507533026530132" w:val="document.firstpage:=2003061718080779000241;document.otherpages:=2003061718080779000241;"/>
    <w:docVar w:name="OawPrinterTray.2015050507533434878460" w:val="document.firstpage:=2003061718080779000241;document.otherpages:=2003061718080779000241;"/>
    <w:docVar w:name="OawPrinterTray.3" w:val="document.firstpage:=2003061718080779000241;document.otherpages:=2003061718080779000241;"/>
    <w:docVar w:name="OawPrinterTray.4" w:val="document.firstpage:=2003061718080779000241;document.otherpages:=2003061718080779000241;"/>
    <w:docVar w:name="OawProjectID" w:val="urch"/>
    <w:docVar w:name="OawRecipients" w:val="&lt;Recipients&gt;&lt;Recipient PrimaryUID=&quot;ClientSuite&quot;&gt;&lt;CompleteAddress&gt;&lt;/CompleteAddress&gt;&lt;RecipientActive&gt;-1&lt;/RecipientActive&gt;&lt;Closing&gt;Freundliche Grüsse&lt;/Closing&gt;&lt;Introduction&gt;Sehr geehrte Damen und Herren&lt;/Introduction&gt;&lt;UID&gt;2024022308120268769617&lt;/UID&gt;&lt;MappingTableActive&gt;-1&lt;/MappingTableActive&gt;&lt;EMail/&gt;&lt;DeliveryOption&gt;&lt;/DeliveryOption&gt;&lt;DeliveryOption2&gt;&lt;/DeliveryOption2&gt;&lt;FormattedFullAddress&gt;&lt;/FormattedFullAddress&gt;&lt;IDName/&gt;&lt;/Recipient&gt;&lt;/Recipients&gt;_x000d_"/>
    <w:docVar w:name="OawScriptor" w:val="&lt;?xml version=&quot;1.0&quot;?&gt;_x000d_&lt;scriptor xmlns:xsi=&quot;http://www.w3.org/2001/XMLSchema-instance&quot; xsi:noNamespaceSchemaLocation=&quot;Scriptor_1.xsd&quot; SchemaVersion=&quot;1&quot;/&gt;_x000d_"/>
    <w:docVar w:name="OawSelectedSource.200212191811121321310321301031x" w:val="&lt;empty/&gt;"/>
    <w:docVar w:name="OawSelectedSource.2002122010583847234010578" w:val="&lt;empty/&gt;"/>
    <w:docVar w:name="OawSelectedSource.2002122011014149059130932" w:val="&lt;empty/&gt;"/>
    <w:docVar w:name="OawSelectedSource.2003061115381095709037" w:val="&lt;empty/&gt;"/>
    <w:docVar w:name="OawSelectedSource.2003080714212273705547" w:val="&lt;empty/&gt;"/>
    <w:docVar w:name="OawSelectedSource.2004112217290390304928" w:val="&lt;empty/&gt;"/>
    <w:docVar w:name="OawSelectedSource.2004112217333376588294" w:val="&lt;empty/&gt;"/>
    <w:docVar w:name="OawSelectedSource.2006040509495284662868" w:val="&lt;empty/&gt;"/>
    <w:docVar w:name="OawSelectedSource.2010020409223900652065" w:val="&lt;empty/&gt;"/>
    <w:docVar w:name="OawSelectedSource.2014100909000750901714" w:val="&lt;empty/&gt;"/>
    <w:docVar w:name="OawSelectedSource.2015043016195084617168" w:val="&lt;empty/&gt;"/>
    <w:docVar w:name="OawSelectedSource.2015043016203775177837" w:val="&lt;empty/&gt;"/>
    <w:docVar w:name="OawSelectedSource.2015111314092304757595" w:val="&lt;empty/&gt;"/>
    <w:docVar w:name="OawTemplateProperties" w:val="password:=&lt;Semicolon/&gt;MnO`rrvnqc.=;jumpToFirstField:=1;dotReverenceRemove:=1;resizeA4Letter:=0;unpdateDocPropsOnNewOnly:=0;showAllNoteItems:=0;CharCodeChecked:=;CharCodeUnchecked:=;WizardSteps:=0|1|2|4;DocumentTitle:=;DisplayName:=&lt;translate&gt;Template.Letter&lt;/translate&gt;;ID:=;protectionType:=-1;"/>
    <w:docVar w:name="OawTemplatePropertiesXML" w:val="&lt;?xml version=&quot;1.0&quot;?&gt;_x000d_&lt;TemplateProperties&gt;&lt;RecipientFields&gt;&lt;Field UID=&quot;2008091113140639498668&quot; Label=&quot;&quot;/&gt;&lt;Field UID=&quot;2004031513575326984562&quot; Label=&quot;&quot;/&gt;&lt;Field UID=&quot;2004031514011258946758&quot; Label=&quot;&quot;/&gt;&lt;Field UID=&quot;2004031181448127964532&quot; Label=&quot;&quot;/&gt;&lt;Field UID=&quot;2004031181449458765301&quot; Label=&quot;&quot;/&gt;&lt;Field UID=&quot;2004031514034574120309&quot; Label=&quot;&quot;/&gt;&lt;/RecipientFields&gt;&lt;ProtectionType&gt;-1&lt;/ProtectionType&gt;&lt;Password&gt;&lt;/Password&gt;&lt;Validation&gt;&lt;/Validation&gt;_x000d_&lt;WhereClause&gt;&lt;/WhereClause&gt;&lt;/TemplateProperties&gt;"/>
    <w:docVar w:name="OawTemplateVersion" w:val="12"/>
    <w:docVar w:name="OawTemplPropsCm" w:val="&lt;TemplPropsCm xmlns:xsi=&quot;http://www.w3.org/2001/XMLSchema-instance&quot; xsi:noNamespaceSchemaLocation=&quot;TemplPropsCm_1.xsd&quot; SchemaVersion=&quot;1&quot; TemplateID=&quot;&quot; TemplateVersion=&quot;&quot;&gt;_x000d_&lt;Bookmark Name=&quot;Subject&quot; Label=&quot;&amp;lt;translate&amp;gt;SmartContent.Subject&amp;lt;/translate&amp;gt;&quot;/&gt;_x000d_&lt;Bookmark Name=&quot;Text&quot; Label=&quot;&amp;lt;translate&amp;gt;SmartContent.Text&amp;lt;/translate&amp;gt;&quot;/&gt;_x000d_&lt;Bookmark Name=&quot;AdditonalText&quot; Label=&quot;&amp;lt;translate&amp;gt;SmartContent.AdditionalText&amp;lt;/translate&amp;gt;&quot;/&gt;_x000d_&lt;/TemplPropsCm&gt;"/>
    <w:docVar w:name="OawTemplPropsStm" w:val="&lt;TemplPropsStm xmlns:xsi=&quot;http://www.w3.org/2001/XMLSchema-instance&quot; xsi:noNamespaceSchemaLocation=&quot;TemplPropsStm_1.xsd&quot; SchemaVersion=&quot;1&quot; TemplateID=&quot;&quot; TemplateVersion=&quot;&quot;&gt;_x000d_&lt;Bookmark Name=&quot;Subject&quot; Label=&quot;&amp;lt;translate&amp;gt;SmartTemplate.Subject&amp;lt;/translate&amp;gt;&quot; Style=&quot;Betreff&quot;/&gt;_x000d_&lt;Bookmark Name=&quot;Text&quot; Label=&quot;&amp;lt;translate&amp;gt;SmartTemplate.Text&amp;lt;/translate&amp;gt;&quot;/&gt;_x000d_&lt;Bookmark Name=&quot;CustomFieldHinweis&quot; Label=&quot;Hinweis&quot; Style=&quot;Text&quot;/&gt;_x000d_&lt;Bookmark Name=&quot;CustomFieldIhrZeichen&quot; Label=&quot;Referenz&quot; Style=&quot;Text 9pt&quot;/&gt;_x000d_&lt;Bookmark Name=&quot;AdditionalText&quot; Label=&quot;&amp;lt;translate&amp;gt;SmartTemplate.AdditionalText&amp;lt;/translate&amp;gt;&quot;/&gt;_x000d_&lt;Bookmark Name=&quot;CustomFieldEnclosures&quot; Label=&quot;&amp;lt;translate&amp;gt;SmartTemplate.Enclosures&amp;lt;/translate&amp;gt;&quot; Style=&quot;Aufzählungszeichen&quot;/&gt;_x000d_&lt;Bookmark Name=&quot;CustomFieldVerteiler&quot; Label=&quot;Verteiler&quot; Style=&quot;Aufzählungszeichen&quot;/&gt;_x000d_&lt;Bookmark Name=&quot;CustomFieldCopyTo&quot; Label=&quot;Kopie an&quot; Style=&quot;Aufzählungszeichen&quot;/&gt;_x000d_&lt;/TemplPropsStm&gt;"/>
    <w:docVar w:name="officeatworkWordMasterTemplateConfiguration" w:val="&lt;!--Created with officeatwork--&gt;_x000d__x000a_&lt;WordMasterTemplateConfiguration&gt;_x000d__x000a_  &lt;LayoutSets /&gt;_x000d__x000a_  &lt;Pictures&gt;_x000d__x000a_    &lt;Picture Id=&quot;9c044e62-45f7-4d1d-aa0b-e54a&quot; IdName=&quot;Logo&quot; IsSelected=&quot;False&quot; IsExpanded=&quot;True&quot;&gt;_x000d__x000a_      &lt;AlternativeText Title=&quot;&quot;&gt;&lt;/AlternativeText&gt;_x000d__x000a_      &lt;PageSetupSpecifics&gt;_x000d__x000a_        &lt;PageSetupSpecific IdName=&quot;Logo&quot; PaperSize=&quot;A4&quot; Orientation=&quot;Portrait&quot; IsSelected=&quot;false&quot;&gt;_x000d__x000a_          &lt;Source Value=&quot;[[MasterProperty(&amp;quot;Direktion&amp;quot;, &amp;quot;LogoKopfBlackWhitePortrait&amp;quot;)]]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3&quot; /&gt;_x000d__x000a_            &lt;OutputProfileSpecific Type=&quot;Print&quot; Id=&quot;2015050507533026530132&quot; /&gt;_x000d__x000a_            &lt;OutputProfileSpecific Type=&quot;Print&quot; Id=&quot;4&quot;&gt;_x000d__x000a_              &lt;Source Value=&quot;[[MasterProperty(&amp;quot;Direktion&amp;quot;, &amp;quot;LogoKopfColorPortrait&amp;quot;)]]&quot; /&gt;_x000d__x000a_            &lt;/OutputProfileSpecific&gt;_x000d__x000a_            &lt;OutputProfileSpecific Type=&quot;Print&quot; Id=&quot;2015050507533434878460&quot;&gt;_x000d__x000a_              &lt;Source Value=&quot;[[MasterProperty(&amp;quot;Direktion&amp;quot;, &amp;quot;LogoKopfColorPortrait&amp;quot;)]]&quot; /&gt;_x000d__x000a_            &lt;/OutputProfileSpecific&gt;_x000d__x000a_            &lt;OutputProfileSpecific Type=&quot;Print&quot; Id=&quot;2006120711380151760646&quot;&gt;_x000d__x000a_              &lt;Source Value=&quot;&quot; /&gt;_x000d__x000a_            &lt;/OutputProfileSpecific&gt;_x000d__x000a_            &lt;OutputProfileSpecific Type=&quot;Print&quot; Id=&quot;2015050507505292608150&quot;&gt;_x000d__x000a_              &lt;Source Value=&quot;&quot; /&gt;_x000d__x000a_            &lt;/OutputProfileSpecific&gt;_x000d__x000a_            &lt;OutputProfileSpecific Type=&quot;Print&quot; Id=&quot;2015052710034625967464&quot; /&gt;_x000d__x000a_            &lt;OutputProfileSpecific Type=&quot;Save&quot; Id=&quot;2006120514401556040061&quot;&gt;_x000d__x000a_              &lt;Source Value=&quot;[[MasterProperty(&amp;quot;Direktion&amp;quot;, &amp;quot;LogoKopfColorPortrait&amp;quot;)]]&quot; /&gt;_x000d__x000a_            &lt;/OutputProfileSpecific&gt;_x000d__x000a_            &lt;OutputProfileSpecific Type=&quot;Save&quot; Id=&quot;2006121210441235887611&quot;&gt;_x000d__x000a_              &lt;Source Value=&quot;[[MasterProperty(&amp;quot;Direktion&amp;quot;, &amp;quot;LogoKopfColorPortrait&amp;quot;)]]&quot; /&gt;_x000d__x000a_            &lt;/OutputProfileSpecific&gt;_x000d__x000a_            &lt;OutputProfileSpecific Type=&quot;Send&quot; Id=&quot;2006120514175878093883&quot;&gt;_x000d__x000a_              &lt;Source Value=&quot;[[MasterProperty(&amp;quot;Direktion&amp;quot;, &amp;quot;LogoKopfColorPortrait&amp;quot;)]]&quot; /&gt;_x000d__x000a_            &lt;/OutputProfileSpecific&gt;_x000d__x000a_            &lt;OutputProfileSpecific Type=&quot;Send&quot; Id=&quot;2006121210395821292110&quot;&gt;_x000d__x000a_              &lt;Source Value=&quot;[[MasterProperty(&amp;quot;Direktion&amp;quot;, &amp;quot;LogoKopfColorPortrait&amp;quot;)]]&quot; /&gt;_x000d__x000a_            &lt;/OutputProfileSpecific&gt;_x000d__x000a_          &lt;/OutputProfileSpecifics&gt;_x000d__x000a_        &lt;/PageSetupSpecific&gt;_x000d__x000a_      &lt;/PageSetupSpecifics&gt;_x000d__x000a_    &lt;/Picture&gt;_x000d__x000a_    &lt;Picture Id=&quot;ae4f6e3b-a241-4465-969e-2bca&quot; IdName=&quot;Signature1&quot; IsSelected=&quot;False&quot; IsExpanded=&quot;True&quot;&gt;_x000d__x000a_      &lt;AlternativeText Title=&quot;&quot;&gt;&lt;/AlternativeText&gt;_x000d__x000a_      &lt;PageSetupSpecifics&gt;_x000d__x000a_        &lt;PageSetupSpecific IdName=&quot;Signature1&quot; PaperSize=&quot;A4&quot; Orientation=&quot;Portrait&quot; IsSelected=&quot;false&quot;&gt;_x000d__x000a_          &lt;Source Value=&quot;&quot; /&gt;_x000d__x000a_          &lt;HorizontalPosition Relative=&quot;Character&quot; Alignment=&quot;Left&quot; Unit=&quot;cm&quot;&gt;0&lt;/HorizontalPosition&gt;_x000d__x000a_          &lt;VerticalPosition Relative=&quot;Paragraph&quot; Alignment=&quot;Top&quot; Unit=&quot;cm&quot;&gt;-0.5&lt;/VerticalPosition&gt;_x000d__x000a_          &lt;OutputProfileSpecifics&gt;_x000d__x000a_            &lt;OutputProfileSpecific Type=&quot;Print&quot; Id=&quot;3&quot; /&gt;_x000d__x000a_            &lt;OutputProfileSpecific Type=&quot;Print&quot; Id=&quot;2015050507533026530132&quot;&gt;_x000d__x000a_              &lt;Source Value=&quot;[[MasterProperty(&amp;quot;Signature1&amp;quot;, &amp;quot;SignatureHighResBW&amp;quot;)]]&quot; /&gt;_x000d__x000a_            &lt;/OutputProfileSpecific&gt;_x000d__x000a_            &lt;OutputProfileSpecific Type=&quot;Print&quot; Id=&quot;4&quot; /&gt;_x000d__x000a_            &lt;OutputProfileSpecific Type=&quot;Print&quot; Id=&quot;2015050507533434878460&quot;&gt;_x000d__x000a_              &lt;Source Value=&quot;[[MasterProperty(&amp;quot;Signature1&amp;quot;, &amp;quot;SignatureHighResColor&amp;quot;)]]&quot; /&gt;_x000d__x000a_            &lt;/OutputProfileSpecific&gt;_x000d__x000a_            &lt;OutputProfileSpecific Type=&quot;Print&quot; Id=&quot;2006120711380151760646&quot; /&gt;_x000d__x000a_            &lt;OutputProfileSpecific Type=&quot;Print&quot; Id=&quot;2015050507505292608150&quot;&gt;_x000d__x000a_              &lt;Source Value=&quot;[[MasterProperty(&amp;quot;Signature1&amp;quot;, &amp;quot;SignatureHighResColor&amp;quot;)]]&quot; /&gt;_x000d__x000a_            &lt;/OutputProfileSpecific&gt;_x000d__x000a_            &lt;OutputProfileSpecific Type=&quot;Print&quot; Id=&quot;2015052710034625967464&quot; /&gt;_x000d__x000a_            &lt;OutputProfileSpecific Type=&quot;Save&quot; Id=&quot;2006120514401556040061&quot; /&gt;_x000d__x000a_            &lt;OutputProfileSpecific Type=&quot;Save&quot; Id=&quot;2006121210441235887611&quot;&gt;_x000d__x000a_              &lt;Source Value=&quot;[[MasterProperty(&amp;quot;Signature1&amp;quot;, &amp;quot;SignatureHighResColor&amp;quot;)]]&quot; /&gt;_x000d__x000a_            &lt;/OutputProfileSpecific&gt;_x000d__x000a_            &lt;OutputProfileSpecific Type=&quot;Send&quot; Id=&quot;2006120514175878093883&quot; /&gt;_x000d__x000a_            &lt;OutputProfileSpecific Type=&quot;Send&quot; Id=&quot;2006121210395821292110&quot;&gt;_x000d__x000a_              &lt;Source Value=&quot;[[MasterProperty(&amp;quot;Signature1&amp;quot;, &amp;quot;SignatureHighResColor&amp;quot;)]]&quot; /&gt;_x000d__x000a_            &lt;/OutputProfileSpecific&gt;_x000d__x000a_          &lt;/OutputProfileSpecifics&gt;_x000d__x000a_        &lt;/PageSetupSpecific&gt;_x000d__x000a_      &lt;/PageSetupSpecifics&gt;_x000d__x000a_    &lt;/Picture&gt;_x000d__x000a_    &lt;Picture Id=&quot;6a6b7113-b079-44c4-a052-cac7&quot; IdName=&quot;Signature2&quot; IsSelected=&quot;False&quot; IsExpanded=&quot;True&quot;&gt;_x000d__x000a_      &lt;AlternativeText Title=&quot;&quot;&gt;&lt;/AlternativeText&gt;_x000d__x000a_      &lt;PageSetupSpecifics&gt;_x000d__x000a_        &lt;PageSetupSpecific IdName=&quot;Signature2&quot; PaperSize=&quot;A4&quot; Orientation=&quot;Portrait&quot; IsSelected=&quot;false&quot;&gt;_x000d__x000a_          &lt;Source Value=&quot;&quot; /&gt;_x000d__x000a_          &lt;HorizontalPosition Relative=&quot;Character&quot; Alignment=&quot;Left&quot; Unit=&quot;cm&quot;&gt;0&lt;/HorizontalPosition&gt;_x000d__x000a_          &lt;VerticalPosition Relative=&quot;Paragraph&quot; Alignment=&quot;Top&quot; Unit=&quot;cm&quot;&gt;-0.5&lt;/VerticalPosition&gt;_x000d__x000a_          &lt;OutputProfileSpecifics&gt;_x000d__x000a_            &lt;OutputProfileSpecific Type=&quot;Print&quot; Id=&quot;3&quot; /&gt;_x000d__x000a_            &lt;OutputProfileSpecific Type=&quot;Print&quot; Id=&quot;2015050507533026530132&quot;&gt;_x000d__x000a_              &lt;Source Value=&quot;[[MasterProperty(&amp;quot;Signature2&amp;quot;, &amp;quot;SignatureHighResBW&amp;quot;)]]&quot; /&gt;_x000d__x000a_            &lt;/OutputProfileSpecific&gt;_x000d__x000a_            &lt;OutputProfileSpecific Type=&quot;Print&quot; Id=&quot;4&quot; /&gt;_x000d__x000a_            &lt;OutputProfileSpecific Type=&quot;Print&quot; Id=&quot;2015050507533434878460&quot;&gt;_x000d__x000a_              &lt;Source Value=&quot;[[MasterProperty(&amp;quot;Signature2&amp;quot;, &amp;quot;SignatureHighResColor&amp;quot;)]]&quot; /&gt;_x000d__x000a_            &lt;/OutputProfileSpecific&gt;_x000d__x000a_            &lt;OutputProfileSpecific Type=&quot;Print&quot; Id=&quot;2006120711380151760646&quot; /&gt;_x000d__x000a_            &lt;OutputProfileSpecific Type=&quot;Print&quot; Id=&quot;2015050507505292608150&quot;&gt;_x000d__x000a_              &lt;Source Value=&quot;[[MasterProperty(&amp;quot;Signature2&amp;quot;, &amp;quot;SignatureHighResColor&amp;quot;)]]&quot; /&gt;_x000d__x000a_            &lt;/OutputProfileSpecific&gt;_x000d__x000a_            &lt;OutputProfileSpecific Type=&quot;Print&quot; Id=&quot;2015052710034625967464&quot; /&gt;_x000d__x000a_            &lt;OutputProfileSpecific Type=&quot;Save&quot; Id=&quot;2006120514401556040061&quot; /&gt;_x000d__x000a_            &lt;OutputProfileSpecific Type=&quot;Save&quot; Id=&quot;2006121210441235887611&quot;&gt;_x000d__x000a_              &lt;Source Value=&quot;[[MasterProperty(&amp;quot;Signature2&amp;quot;, &amp;quot;SignatureHighResColor&amp;quot;)]]&quot; /&gt;_x000d__x000a_            &lt;/OutputProfileSpecific&gt;_x000d__x000a_            &lt;OutputProfileSpecific Type=&quot;Send&quot; Id=&quot;2006120514175878093883&quot; /&gt;_x000d__x000a_            &lt;OutputProfileSpecific Type=&quot;Send&quot; Id=&quot;2006121210395821292110&quot;&gt;_x000d__x000a_              &lt;Source Value=&quot;[[MasterProperty(&amp;quot;Signature2&amp;quot;, &amp;quot;SignatureHighResColor&amp;quot;)]]&quot; /&gt;_x000d__x000a_            &lt;/OutputProfileSpecific&gt;_x000d__x000a_          &lt;/OutputProfileSpecifics&gt;_x000d__x000a_        &lt;/PageSetupSpecific&gt;_x000d__x000a_      &lt;/PageSetupSpecifics&gt;_x000d__x000a_    &lt;/Picture&gt;_x000d__x000a_    &lt;Picture Id=&quot;1915f5c0-df51-4687-9b3d-ad96&quot; IdName=&quot;Wasserzeichen&quot; IsSelected=&quot;False&quot; IsExpanded=&quot;True&quot;&gt;_x000d__x000a_      &lt;AlternativeText Title=&quot;&quot;&gt;&lt;/AlternativeText&gt;_x000d__x000a_      &lt;PageSetupSpecifics&gt;_x000d__x000a_        &lt;PageSetupSpecific IdName=&quot;Wasserzeichen&quot; PaperSize=&quot;A4&quot; Orientation=&quot;Portrait&quot; IsSelected=&quot;true&quot;&gt;_x000d__x000a_          &lt;Source Value=&quot;&quot; /&gt;_x000d__x000a_          &lt;HorizontalPosition Relative=&quot;Page&quot; Alignment=&quot;Left&quot; Unit=&quot;cm&quot;&gt;2.45&lt;/HorizontalPosition&gt;_x000d__x000a_          &lt;VerticalPosition Relative=&quot;Page&quot; Alignment=&quot;Top&quot; Unit=&quot;cm&quot;&gt;6.25&lt;/VerticalPosition&gt;_x000d__x000a_          &lt;OutputProfileSpecifics&gt;_x000d__x000a_            &lt;OutputProfileSpecific Type=&quot;Print&quot; Id=&quot;3&quot; /&gt;_x000d__x000a_            &lt;OutputProfileSpecific Type=&quot;Print&quot; Id=&quot;2015050507533026530132&quot; /&gt;_x000d__x000a_            &lt;OutputProfileSpecific Type=&quot;Print&quot; Id=&quot;4&quot; /&gt;_x000d__x000a_            &lt;OutputProfileSpecific Type=&quot;Print&quot; Id=&quot;2015050507533434878460&quot; /&gt;_x000d__x000a_            &lt;OutputProfileSpecific Type=&quot;Print&quot; Id=&quot;2006120711380151760646&quot; /&gt;_x000d__x000a_            &lt;OutputProfileSpecific Type=&quot;Print&quot; Id=&quot;2015050507505292608150&quot; /&gt;_x000d__x000a_            &lt;OutputProfileSpecific Type=&quot;Print&quot; Id=&quot;2015052710034625967464&quot;&gt;_x000d__x000a_              &lt;Source Value=&quot;[[MasterProperty(&amp;quot;Direktion&amp;quot;, &amp;quot;Wasserzeichen&amp;quot;)]]&quot; /&gt;_x000d__x000a_            &lt;/OutputProfileSpecific&gt;_x000d__x000a_            &lt;OutputProfileSpecific Type=&quot;Save&quot; Id=&quot;2006120514401556040061&quot; /&gt;_x000d__x000a_            &lt;OutputProfileSpecific Type=&quot;Save&quot; Id=&quot;2006121210441235887611&quot; /&gt;_x000d__x000a_            &lt;OutputProfileSpecific Type=&quot;Send&quot; Id=&quot;2006120514175878093883&quot; /&gt;_x000d__x000a_            &lt;OutputProfileSpecific Type=&quot;Send&quot; Id=&quot;2006121210395821292110&quot; /&gt;_x000d__x000a_          &lt;/OutputProfileSpecifics&gt;_x000d__x000a_        &lt;/PageSetupSpecific&gt;_x000d__x000a_      &lt;/PageSetupSpecifics&gt;_x000d__x000a_    &lt;/Picture&gt;_x000d__x000a_  &lt;/Pictures&gt;_x000d__x000a_  &lt;PaperSettings /&gt;_x000d__x000a_&lt;/WordMasterTemplateConfiguration&gt;"/>
  </w:docVars>
  <w:rsids>
    <w:rsidRoot w:val="00447E15"/>
    <w:rsid w:val="00002B27"/>
    <w:rsid w:val="00003D4D"/>
    <w:rsid w:val="00006D18"/>
    <w:rsid w:val="000070FC"/>
    <w:rsid w:val="000071BE"/>
    <w:rsid w:val="000128D7"/>
    <w:rsid w:val="000141ED"/>
    <w:rsid w:val="00014A18"/>
    <w:rsid w:val="00014B5F"/>
    <w:rsid w:val="00021637"/>
    <w:rsid w:val="0002177E"/>
    <w:rsid w:val="0002267E"/>
    <w:rsid w:val="0002274D"/>
    <w:rsid w:val="00024924"/>
    <w:rsid w:val="00025C9E"/>
    <w:rsid w:val="00026432"/>
    <w:rsid w:val="00037FAD"/>
    <w:rsid w:val="000406F3"/>
    <w:rsid w:val="00056BD5"/>
    <w:rsid w:val="000612F0"/>
    <w:rsid w:val="00062531"/>
    <w:rsid w:val="00065182"/>
    <w:rsid w:val="000653E2"/>
    <w:rsid w:val="0006791A"/>
    <w:rsid w:val="00067D63"/>
    <w:rsid w:val="00072A07"/>
    <w:rsid w:val="00077C32"/>
    <w:rsid w:val="00082B5C"/>
    <w:rsid w:val="00084F33"/>
    <w:rsid w:val="00086DC1"/>
    <w:rsid w:val="00086FCD"/>
    <w:rsid w:val="00087089"/>
    <w:rsid w:val="00095768"/>
    <w:rsid w:val="00096CE1"/>
    <w:rsid w:val="000A3A09"/>
    <w:rsid w:val="000A4608"/>
    <w:rsid w:val="000A4C67"/>
    <w:rsid w:val="000A6E5D"/>
    <w:rsid w:val="000A73C5"/>
    <w:rsid w:val="000B53EE"/>
    <w:rsid w:val="000C00EB"/>
    <w:rsid w:val="000C2313"/>
    <w:rsid w:val="000C430C"/>
    <w:rsid w:val="000C6529"/>
    <w:rsid w:val="000D4E2B"/>
    <w:rsid w:val="000D6F9F"/>
    <w:rsid w:val="000D71A1"/>
    <w:rsid w:val="000E0C61"/>
    <w:rsid w:val="000E1038"/>
    <w:rsid w:val="000E39D5"/>
    <w:rsid w:val="000E3AA0"/>
    <w:rsid w:val="000E613A"/>
    <w:rsid w:val="000E6D1C"/>
    <w:rsid w:val="000F13FF"/>
    <w:rsid w:val="000F2B70"/>
    <w:rsid w:val="000F4D54"/>
    <w:rsid w:val="000F68DA"/>
    <w:rsid w:val="000F756D"/>
    <w:rsid w:val="00100779"/>
    <w:rsid w:val="00101D6B"/>
    <w:rsid w:val="00102997"/>
    <w:rsid w:val="00104AC5"/>
    <w:rsid w:val="00106FA6"/>
    <w:rsid w:val="00107BB2"/>
    <w:rsid w:val="001141E4"/>
    <w:rsid w:val="00125190"/>
    <w:rsid w:val="0013156C"/>
    <w:rsid w:val="00140DB2"/>
    <w:rsid w:val="00141443"/>
    <w:rsid w:val="00142468"/>
    <w:rsid w:val="001463EC"/>
    <w:rsid w:val="0015673D"/>
    <w:rsid w:val="00157223"/>
    <w:rsid w:val="00157EFF"/>
    <w:rsid w:val="00163FB9"/>
    <w:rsid w:val="001648F0"/>
    <w:rsid w:val="0017536E"/>
    <w:rsid w:val="00176813"/>
    <w:rsid w:val="001861E2"/>
    <w:rsid w:val="00186B73"/>
    <w:rsid w:val="00190C3C"/>
    <w:rsid w:val="0019306F"/>
    <w:rsid w:val="00196575"/>
    <w:rsid w:val="001B150E"/>
    <w:rsid w:val="001B3648"/>
    <w:rsid w:val="001B4E68"/>
    <w:rsid w:val="001D2D5E"/>
    <w:rsid w:val="001D333E"/>
    <w:rsid w:val="001D4AA1"/>
    <w:rsid w:val="001D5BCA"/>
    <w:rsid w:val="001D62B6"/>
    <w:rsid w:val="001E12F4"/>
    <w:rsid w:val="001E26F2"/>
    <w:rsid w:val="001E3664"/>
    <w:rsid w:val="001E64A1"/>
    <w:rsid w:val="001F2D26"/>
    <w:rsid w:val="001F39D1"/>
    <w:rsid w:val="001F56BA"/>
    <w:rsid w:val="001F7B86"/>
    <w:rsid w:val="00200677"/>
    <w:rsid w:val="002100DB"/>
    <w:rsid w:val="002111CA"/>
    <w:rsid w:val="0021204D"/>
    <w:rsid w:val="00212514"/>
    <w:rsid w:val="002143FC"/>
    <w:rsid w:val="002165FF"/>
    <w:rsid w:val="00221151"/>
    <w:rsid w:val="00222110"/>
    <w:rsid w:val="00224C8F"/>
    <w:rsid w:val="00225B61"/>
    <w:rsid w:val="00226EC1"/>
    <w:rsid w:val="00230925"/>
    <w:rsid w:val="002312E0"/>
    <w:rsid w:val="00236E92"/>
    <w:rsid w:val="002379EF"/>
    <w:rsid w:val="00237C99"/>
    <w:rsid w:val="0024130C"/>
    <w:rsid w:val="00244B09"/>
    <w:rsid w:val="00245747"/>
    <w:rsid w:val="00245F2B"/>
    <w:rsid w:val="002476C6"/>
    <w:rsid w:val="00247C74"/>
    <w:rsid w:val="00250E7D"/>
    <w:rsid w:val="0025167A"/>
    <w:rsid w:val="002519A8"/>
    <w:rsid w:val="00252DE7"/>
    <w:rsid w:val="0025594E"/>
    <w:rsid w:val="00257D91"/>
    <w:rsid w:val="002779B3"/>
    <w:rsid w:val="00277C6C"/>
    <w:rsid w:val="002826A0"/>
    <w:rsid w:val="00282E9F"/>
    <w:rsid w:val="00284643"/>
    <w:rsid w:val="0028527A"/>
    <w:rsid w:val="00293B02"/>
    <w:rsid w:val="00294B33"/>
    <w:rsid w:val="002950D6"/>
    <w:rsid w:val="00297FE2"/>
    <w:rsid w:val="002A2A82"/>
    <w:rsid w:val="002A35D8"/>
    <w:rsid w:val="002B16EF"/>
    <w:rsid w:val="002B6780"/>
    <w:rsid w:val="002C222E"/>
    <w:rsid w:val="002C22C4"/>
    <w:rsid w:val="002C482B"/>
    <w:rsid w:val="002C5D5C"/>
    <w:rsid w:val="002C65B6"/>
    <w:rsid w:val="002D0D15"/>
    <w:rsid w:val="002D562C"/>
    <w:rsid w:val="002D6C3B"/>
    <w:rsid w:val="002E08BC"/>
    <w:rsid w:val="002E16DF"/>
    <w:rsid w:val="002E3A4D"/>
    <w:rsid w:val="002E67FB"/>
    <w:rsid w:val="002F322F"/>
    <w:rsid w:val="002F422E"/>
    <w:rsid w:val="002F6EFA"/>
    <w:rsid w:val="002F7C75"/>
    <w:rsid w:val="003004AA"/>
    <w:rsid w:val="0030149B"/>
    <w:rsid w:val="0030514E"/>
    <w:rsid w:val="00312D31"/>
    <w:rsid w:val="00317717"/>
    <w:rsid w:val="00323353"/>
    <w:rsid w:val="003273B4"/>
    <w:rsid w:val="003307AD"/>
    <w:rsid w:val="00331896"/>
    <w:rsid w:val="00336215"/>
    <w:rsid w:val="00340231"/>
    <w:rsid w:val="00341E2D"/>
    <w:rsid w:val="00342845"/>
    <w:rsid w:val="0036342B"/>
    <w:rsid w:val="00363BC3"/>
    <w:rsid w:val="003650AB"/>
    <w:rsid w:val="003657E7"/>
    <w:rsid w:val="00374AFB"/>
    <w:rsid w:val="00375084"/>
    <w:rsid w:val="00377A1A"/>
    <w:rsid w:val="00377E3B"/>
    <w:rsid w:val="003830B1"/>
    <w:rsid w:val="003839C9"/>
    <w:rsid w:val="0038506A"/>
    <w:rsid w:val="00386CA3"/>
    <w:rsid w:val="003873A9"/>
    <w:rsid w:val="0039282F"/>
    <w:rsid w:val="0039288E"/>
    <w:rsid w:val="003A0FA8"/>
    <w:rsid w:val="003A1E9C"/>
    <w:rsid w:val="003A2524"/>
    <w:rsid w:val="003A7FB5"/>
    <w:rsid w:val="003B0D4C"/>
    <w:rsid w:val="003B2ECB"/>
    <w:rsid w:val="003B4D60"/>
    <w:rsid w:val="003B53CF"/>
    <w:rsid w:val="003B70A0"/>
    <w:rsid w:val="003B7F9C"/>
    <w:rsid w:val="003C3ABD"/>
    <w:rsid w:val="003D242C"/>
    <w:rsid w:val="003D28E8"/>
    <w:rsid w:val="003D4906"/>
    <w:rsid w:val="003D681A"/>
    <w:rsid w:val="003E1D44"/>
    <w:rsid w:val="003E2F66"/>
    <w:rsid w:val="003F11A1"/>
    <w:rsid w:val="003F1632"/>
    <w:rsid w:val="003F3394"/>
    <w:rsid w:val="003F5164"/>
    <w:rsid w:val="003F56D0"/>
    <w:rsid w:val="00405935"/>
    <w:rsid w:val="00407470"/>
    <w:rsid w:val="00412947"/>
    <w:rsid w:val="004148FE"/>
    <w:rsid w:val="004153C2"/>
    <w:rsid w:val="00417F9C"/>
    <w:rsid w:val="0042092F"/>
    <w:rsid w:val="00421E22"/>
    <w:rsid w:val="00423E1C"/>
    <w:rsid w:val="00431730"/>
    <w:rsid w:val="00435B1F"/>
    <w:rsid w:val="00443A3A"/>
    <w:rsid w:val="004446AB"/>
    <w:rsid w:val="00447E15"/>
    <w:rsid w:val="00455B68"/>
    <w:rsid w:val="004560DF"/>
    <w:rsid w:val="00464382"/>
    <w:rsid w:val="00470F62"/>
    <w:rsid w:val="0047326E"/>
    <w:rsid w:val="00476E50"/>
    <w:rsid w:val="00480DCF"/>
    <w:rsid w:val="00481699"/>
    <w:rsid w:val="0048215D"/>
    <w:rsid w:val="00482523"/>
    <w:rsid w:val="004878F0"/>
    <w:rsid w:val="004906C6"/>
    <w:rsid w:val="00492897"/>
    <w:rsid w:val="00495858"/>
    <w:rsid w:val="0049753A"/>
    <w:rsid w:val="004A697B"/>
    <w:rsid w:val="004B3C48"/>
    <w:rsid w:val="004B5499"/>
    <w:rsid w:val="004B75C5"/>
    <w:rsid w:val="004C07F8"/>
    <w:rsid w:val="004C2CCD"/>
    <w:rsid w:val="004C75FB"/>
    <w:rsid w:val="004C7BC9"/>
    <w:rsid w:val="004D13C8"/>
    <w:rsid w:val="004D5732"/>
    <w:rsid w:val="004E3B7C"/>
    <w:rsid w:val="004E5F52"/>
    <w:rsid w:val="004F04D0"/>
    <w:rsid w:val="004F4EED"/>
    <w:rsid w:val="005021DE"/>
    <w:rsid w:val="005142FD"/>
    <w:rsid w:val="005174C5"/>
    <w:rsid w:val="00521086"/>
    <w:rsid w:val="0052129A"/>
    <w:rsid w:val="00521A26"/>
    <w:rsid w:val="00523965"/>
    <w:rsid w:val="00530733"/>
    <w:rsid w:val="00530A22"/>
    <w:rsid w:val="00531C79"/>
    <w:rsid w:val="00535CB6"/>
    <w:rsid w:val="005367C3"/>
    <w:rsid w:val="0054434F"/>
    <w:rsid w:val="005514BC"/>
    <w:rsid w:val="0055391C"/>
    <w:rsid w:val="00553A35"/>
    <w:rsid w:val="005571C5"/>
    <w:rsid w:val="005577B5"/>
    <w:rsid w:val="0056340A"/>
    <w:rsid w:val="00564EDE"/>
    <w:rsid w:val="00565106"/>
    <w:rsid w:val="00565B53"/>
    <w:rsid w:val="0057264F"/>
    <w:rsid w:val="00573B2D"/>
    <w:rsid w:val="00576057"/>
    <w:rsid w:val="0057619F"/>
    <w:rsid w:val="00580354"/>
    <w:rsid w:val="00581E4C"/>
    <w:rsid w:val="0058257F"/>
    <w:rsid w:val="00583914"/>
    <w:rsid w:val="00584A33"/>
    <w:rsid w:val="00585B59"/>
    <w:rsid w:val="005872EE"/>
    <w:rsid w:val="00587A4F"/>
    <w:rsid w:val="00590755"/>
    <w:rsid w:val="00592357"/>
    <w:rsid w:val="005933A4"/>
    <w:rsid w:val="005945EE"/>
    <w:rsid w:val="00594FB0"/>
    <w:rsid w:val="005A53D8"/>
    <w:rsid w:val="005B126D"/>
    <w:rsid w:val="005B1FD8"/>
    <w:rsid w:val="005B2DFF"/>
    <w:rsid w:val="005B32F8"/>
    <w:rsid w:val="005B789B"/>
    <w:rsid w:val="005C3238"/>
    <w:rsid w:val="005D3C2F"/>
    <w:rsid w:val="005D3DE5"/>
    <w:rsid w:val="005E48CF"/>
    <w:rsid w:val="005F26F3"/>
    <w:rsid w:val="005F4D37"/>
    <w:rsid w:val="005F6B8C"/>
    <w:rsid w:val="00603429"/>
    <w:rsid w:val="006060F7"/>
    <w:rsid w:val="00607379"/>
    <w:rsid w:val="00611975"/>
    <w:rsid w:val="006129EA"/>
    <w:rsid w:val="006152CF"/>
    <w:rsid w:val="006177AF"/>
    <w:rsid w:val="00624F8E"/>
    <w:rsid w:val="00624FF1"/>
    <w:rsid w:val="006315FA"/>
    <w:rsid w:val="006320DF"/>
    <w:rsid w:val="00641862"/>
    <w:rsid w:val="00642011"/>
    <w:rsid w:val="0064668D"/>
    <w:rsid w:val="006477CB"/>
    <w:rsid w:val="006534AB"/>
    <w:rsid w:val="00655A9A"/>
    <w:rsid w:val="00657796"/>
    <w:rsid w:val="0066323C"/>
    <w:rsid w:val="00666DB4"/>
    <w:rsid w:val="00670987"/>
    <w:rsid w:val="00670E39"/>
    <w:rsid w:val="0068005D"/>
    <w:rsid w:val="00680EC2"/>
    <w:rsid w:val="00687656"/>
    <w:rsid w:val="00687B0E"/>
    <w:rsid w:val="00691242"/>
    <w:rsid w:val="006951D0"/>
    <w:rsid w:val="0069681F"/>
    <w:rsid w:val="006A0DC7"/>
    <w:rsid w:val="006A1080"/>
    <w:rsid w:val="006A2EBE"/>
    <w:rsid w:val="006A54CE"/>
    <w:rsid w:val="006A6241"/>
    <w:rsid w:val="006B251A"/>
    <w:rsid w:val="006B2AFF"/>
    <w:rsid w:val="006C04B6"/>
    <w:rsid w:val="006C0530"/>
    <w:rsid w:val="006C3213"/>
    <w:rsid w:val="006C3904"/>
    <w:rsid w:val="006C6845"/>
    <w:rsid w:val="006C71CD"/>
    <w:rsid w:val="006C7234"/>
    <w:rsid w:val="006D723C"/>
    <w:rsid w:val="006E1E72"/>
    <w:rsid w:val="006E2619"/>
    <w:rsid w:val="006E3051"/>
    <w:rsid w:val="006E45B2"/>
    <w:rsid w:val="006E7244"/>
    <w:rsid w:val="006F0C15"/>
    <w:rsid w:val="006F4666"/>
    <w:rsid w:val="006F51E9"/>
    <w:rsid w:val="0070004B"/>
    <w:rsid w:val="00704B88"/>
    <w:rsid w:val="007079A8"/>
    <w:rsid w:val="00713765"/>
    <w:rsid w:val="0071447B"/>
    <w:rsid w:val="00717FC6"/>
    <w:rsid w:val="0072227E"/>
    <w:rsid w:val="0072490C"/>
    <w:rsid w:val="007279DF"/>
    <w:rsid w:val="00730F8F"/>
    <w:rsid w:val="00732A5A"/>
    <w:rsid w:val="007337D3"/>
    <w:rsid w:val="00735706"/>
    <w:rsid w:val="00735C1E"/>
    <w:rsid w:val="007477AD"/>
    <w:rsid w:val="00751882"/>
    <w:rsid w:val="0075208C"/>
    <w:rsid w:val="0075391F"/>
    <w:rsid w:val="00756D18"/>
    <w:rsid w:val="00756DEF"/>
    <w:rsid w:val="00757B7B"/>
    <w:rsid w:val="007625B6"/>
    <w:rsid w:val="00763F1A"/>
    <w:rsid w:val="007643DE"/>
    <w:rsid w:val="007678F3"/>
    <w:rsid w:val="00767C10"/>
    <w:rsid w:val="00771AB8"/>
    <w:rsid w:val="00772A1C"/>
    <w:rsid w:val="00776CC3"/>
    <w:rsid w:val="00785B9A"/>
    <w:rsid w:val="00790012"/>
    <w:rsid w:val="00790180"/>
    <w:rsid w:val="00791A7B"/>
    <w:rsid w:val="00792B3F"/>
    <w:rsid w:val="00793633"/>
    <w:rsid w:val="007944D7"/>
    <w:rsid w:val="00794F54"/>
    <w:rsid w:val="007A1614"/>
    <w:rsid w:val="007A33E0"/>
    <w:rsid w:val="007A3B33"/>
    <w:rsid w:val="007A45E0"/>
    <w:rsid w:val="007A6B48"/>
    <w:rsid w:val="007B2618"/>
    <w:rsid w:val="007B3FD9"/>
    <w:rsid w:val="007C2B13"/>
    <w:rsid w:val="007C3A85"/>
    <w:rsid w:val="007C48B4"/>
    <w:rsid w:val="007C54B8"/>
    <w:rsid w:val="007C5EE4"/>
    <w:rsid w:val="007C6A19"/>
    <w:rsid w:val="007C734E"/>
    <w:rsid w:val="007D101E"/>
    <w:rsid w:val="007D7676"/>
    <w:rsid w:val="007E4CD0"/>
    <w:rsid w:val="007F39E6"/>
    <w:rsid w:val="007F4762"/>
    <w:rsid w:val="007F5B3F"/>
    <w:rsid w:val="007F5E04"/>
    <w:rsid w:val="00802788"/>
    <w:rsid w:val="008114CF"/>
    <w:rsid w:val="00811D6B"/>
    <w:rsid w:val="008149A2"/>
    <w:rsid w:val="00814D8D"/>
    <w:rsid w:val="0082098C"/>
    <w:rsid w:val="008232A4"/>
    <w:rsid w:val="00823761"/>
    <w:rsid w:val="00824BB6"/>
    <w:rsid w:val="00826106"/>
    <w:rsid w:val="008279C5"/>
    <w:rsid w:val="0083086B"/>
    <w:rsid w:val="00832268"/>
    <w:rsid w:val="008337FA"/>
    <w:rsid w:val="00834500"/>
    <w:rsid w:val="00834CF3"/>
    <w:rsid w:val="00835F1C"/>
    <w:rsid w:val="0083666A"/>
    <w:rsid w:val="00836E69"/>
    <w:rsid w:val="00840628"/>
    <w:rsid w:val="008437C6"/>
    <w:rsid w:val="008447F8"/>
    <w:rsid w:val="00847AA0"/>
    <w:rsid w:val="008672DD"/>
    <w:rsid w:val="00870732"/>
    <w:rsid w:val="008766CC"/>
    <w:rsid w:val="00876A5C"/>
    <w:rsid w:val="008801D7"/>
    <w:rsid w:val="008852AF"/>
    <w:rsid w:val="008918CC"/>
    <w:rsid w:val="0089235B"/>
    <w:rsid w:val="00895C0B"/>
    <w:rsid w:val="00895DB8"/>
    <w:rsid w:val="00897003"/>
    <w:rsid w:val="008A02F7"/>
    <w:rsid w:val="008A2626"/>
    <w:rsid w:val="008A3FBC"/>
    <w:rsid w:val="008A5E64"/>
    <w:rsid w:val="008A7A42"/>
    <w:rsid w:val="008A7CAA"/>
    <w:rsid w:val="008B3293"/>
    <w:rsid w:val="008B5675"/>
    <w:rsid w:val="008C590F"/>
    <w:rsid w:val="008C66D6"/>
    <w:rsid w:val="008D2643"/>
    <w:rsid w:val="008D33E0"/>
    <w:rsid w:val="008E1AA7"/>
    <w:rsid w:val="008E2083"/>
    <w:rsid w:val="008F015A"/>
    <w:rsid w:val="008F3876"/>
    <w:rsid w:val="008F4D6C"/>
    <w:rsid w:val="008F61A2"/>
    <w:rsid w:val="008F73AC"/>
    <w:rsid w:val="008F7A83"/>
    <w:rsid w:val="008F7E88"/>
    <w:rsid w:val="009028A5"/>
    <w:rsid w:val="00903EC1"/>
    <w:rsid w:val="00914285"/>
    <w:rsid w:val="00915E33"/>
    <w:rsid w:val="00917868"/>
    <w:rsid w:val="00922043"/>
    <w:rsid w:val="00925302"/>
    <w:rsid w:val="00925DB8"/>
    <w:rsid w:val="00926344"/>
    <w:rsid w:val="00933D17"/>
    <w:rsid w:val="0093446F"/>
    <w:rsid w:val="0093740B"/>
    <w:rsid w:val="009407B0"/>
    <w:rsid w:val="009425FB"/>
    <w:rsid w:val="00943200"/>
    <w:rsid w:val="00945393"/>
    <w:rsid w:val="009454FD"/>
    <w:rsid w:val="009464C2"/>
    <w:rsid w:val="009471B5"/>
    <w:rsid w:val="00950477"/>
    <w:rsid w:val="00951415"/>
    <w:rsid w:val="00953195"/>
    <w:rsid w:val="00957F2B"/>
    <w:rsid w:val="00964256"/>
    <w:rsid w:val="00967980"/>
    <w:rsid w:val="00971742"/>
    <w:rsid w:val="00971A46"/>
    <w:rsid w:val="00973824"/>
    <w:rsid w:val="00974C1C"/>
    <w:rsid w:val="00977AF4"/>
    <w:rsid w:val="00984421"/>
    <w:rsid w:val="009860AD"/>
    <w:rsid w:val="00986979"/>
    <w:rsid w:val="00992ABB"/>
    <w:rsid w:val="009938CD"/>
    <w:rsid w:val="00995221"/>
    <w:rsid w:val="009A0177"/>
    <w:rsid w:val="009A0C11"/>
    <w:rsid w:val="009A1804"/>
    <w:rsid w:val="009A1C27"/>
    <w:rsid w:val="009A2554"/>
    <w:rsid w:val="009A50B4"/>
    <w:rsid w:val="009B073A"/>
    <w:rsid w:val="009B558A"/>
    <w:rsid w:val="009B62CE"/>
    <w:rsid w:val="009B6C3C"/>
    <w:rsid w:val="009C1E8F"/>
    <w:rsid w:val="009E5846"/>
    <w:rsid w:val="009F09FB"/>
    <w:rsid w:val="009F663B"/>
    <w:rsid w:val="00A016A8"/>
    <w:rsid w:val="00A018D7"/>
    <w:rsid w:val="00A06268"/>
    <w:rsid w:val="00A10F05"/>
    <w:rsid w:val="00A1390C"/>
    <w:rsid w:val="00A14278"/>
    <w:rsid w:val="00A15B0A"/>
    <w:rsid w:val="00A16555"/>
    <w:rsid w:val="00A16D0C"/>
    <w:rsid w:val="00A20B8F"/>
    <w:rsid w:val="00A20F6B"/>
    <w:rsid w:val="00A226BB"/>
    <w:rsid w:val="00A23E5C"/>
    <w:rsid w:val="00A241D9"/>
    <w:rsid w:val="00A26B5B"/>
    <w:rsid w:val="00A357CE"/>
    <w:rsid w:val="00A37FA8"/>
    <w:rsid w:val="00A40FCC"/>
    <w:rsid w:val="00A42F0E"/>
    <w:rsid w:val="00A45F5E"/>
    <w:rsid w:val="00A51A62"/>
    <w:rsid w:val="00A565D4"/>
    <w:rsid w:val="00A5741B"/>
    <w:rsid w:val="00A57F3C"/>
    <w:rsid w:val="00A57FBA"/>
    <w:rsid w:val="00A606FA"/>
    <w:rsid w:val="00A60FE5"/>
    <w:rsid w:val="00A678A8"/>
    <w:rsid w:val="00A704CC"/>
    <w:rsid w:val="00A752BE"/>
    <w:rsid w:val="00A766D5"/>
    <w:rsid w:val="00A80CD7"/>
    <w:rsid w:val="00A821EE"/>
    <w:rsid w:val="00A83A32"/>
    <w:rsid w:val="00A84A29"/>
    <w:rsid w:val="00A92180"/>
    <w:rsid w:val="00AA1390"/>
    <w:rsid w:val="00AA285E"/>
    <w:rsid w:val="00AA2BAC"/>
    <w:rsid w:val="00AA3FFD"/>
    <w:rsid w:val="00AB3EF4"/>
    <w:rsid w:val="00AB5129"/>
    <w:rsid w:val="00AB783A"/>
    <w:rsid w:val="00AC52B5"/>
    <w:rsid w:val="00AC6211"/>
    <w:rsid w:val="00AD0917"/>
    <w:rsid w:val="00AD131E"/>
    <w:rsid w:val="00AD1BEF"/>
    <w:rsid w:val="00AD1F28"/>
    <w:rsid w:val="00AD5236"/>
    <w:rsid w:val="00AD62D3"/>
    <w:rsid w:val="00AE1822"/>
    <w:rsid w:val="00AE45B8"/>
    <w:rsid w:val="00AE6141"/>
    <w:rsid w:val="00AE63BE"/>
    <w:rsid w:val="00AE7E9E"/>
    <w:rsid w:val="00AF07BF"/>
    <w:rsid w:val="00B03B07"/>
    <w:rsid w:val="00B05520"/>
    <w:rsid w:val="00B069E5"/>
    <w:rsid w:val="00B130DF"/>
    <w:rsid w:val="00B1708E"/>
    <w:rsid w:val="00B23012"/>
    <w:rsid w:val="00B237D7"/>
    <w:rsid w:val="00B35665"/>
    <w:rsid w:val="00B4233C"/>
    <w:rsid w:val="00B4661E"/>
    <w:rsid w:val="00B46AB5"/>
    <w:rsid w:val="00B5043C"/>
    <w:rsid w:val="00B53C57"/>
    <w:rsid w:val="00B56558"/>
    <w:rsid w:val="00B63C31"/>
    <w:rsid w:val="00B65157"/>
    <w:rsid w:val="00B65754"/>
    <w:rsid w:val="00B677CF"/>
    <w:rsid w:val="00B70148"/>
    <w:rsid w:val="00B709DD"/>
    <w:rsid w:val="00B77120"/>
    <w:rsid w:val="00B777CC"/>
    <w:rsid w:val="00B808AF"/>
    <w:rsid w:val="00B80927"/>
    <w:rsid w:val="00B80EEA"/>
    <w:rsid w:val="00B8276C"/>
    <w:rsid w:val="00B83672"/>
    <w:rsid w:val="00B83AD8"/>
    <w:rsid w:val="00B908D1"/>
    <w:rsid w:val="00B90B83"/>
    <w:rsid w:val="00B971D6"/>
    <w:rsid w:val="00BA2C76"/>
    <w:rsid w:val="00BA381B"/>
    <w:rsid w:val="00BA3ADF"/>
    <w:rsid w:val="00BA4A07"/>
    <w:rsid w:val="00BB072F"/>
    <w:rsid w:val="00BB2171"/>
    <w:rsid w:val="00BB5E5C"/>
    <w:rsid w:val="00BB7139"/>
    <w:rsid w:val="00BC0C43"/>
    <w:rsid w:val="00BC0ED5"/>
    <w:rsid w:val="00BC1B77"/>
    <w:rsid w:val="00BC1F64"/>
    <w:rsid w:val="00BD0404"/>
    <w:rsid w:val="00BD119A"/>
    <w:rsid w:val="00BD1674"/>
    <w:rsid w:val="00BD1B5A"/>
    <w:rsid w:val="00BE2A95"/>
    <w:rsid w:val="00BE7741"/>
    <w:rsid w:val="00BF095A"/>
    <w:rsid w:val="00BF09D7"/>
    <w:rsid w:val="00BF308F"/>
    <w:rsid w:val="00BF3124"/>
    <w:rsid w:val="00BF4452"/>
    <w:rsid w:val="00BF7BE2"/>
    <w:rsid w:val="00C001D5"/>
    <w:rsid w:val="00C01A13"/>
    <w:rsid w:val="00C01AC9"/>
    <w:rsid w:val="00C02054"/>
    <w:rsid w:val="00C06142"/>
    <w:rsid w:val="00C072ED"/>
    <w:rsid w:val="00C12167"/>
    <w:rsid w:val="00C13264"/>
    <w:rsid w:val="00C13C7B"/>
    <w:rsid w:val="00C141B5"/>
    <w:rsid w:val="00C14A08"/>
    <w:rsid w:val="00C20AFB"/>
    <w:rsid w:val="00C252E1"/>
    <w:rsid w:val="00C2654F"/>
    <w:rsid w:val="00C372CE"/>
    <w:rsid w:val="00C37CF4"/>
    <w:rsid w:val="00C40F43"/>
    <w:rsid w:val="00C42F93"/>
    <w:rsid w:val="00C4588A"/>
    <w:rsid w:val="00C503FD"/>
    <w:rsid w:val="00C5106E"/>
    <w:rsid w:val="00C55C25"/>
    <w:rsid w:val="00C623F4"/>
    <w:rsid w:val="00C63156"/>
    <w:rsid w:val="00C71857"/>
    <w:rsid w:val="00C71902"/>
    <w:rsid w:val="00C76626"/>
    <w:rsid w:val="00C77B52"/>
    <w:rsid w:val="00C8047A"/>
    <w:rsid w:val="00C814F8"/>
    <w:rsid w:val="00C84416"/>
    <w:rsid w:val="00C86638"/>
    <w:rsid w:val="00C920F8"/>
    <w:rsid w:val="00C9318C"/>
    <w:rsid w:val="00C93AB3"/>
    <w:rsid w:val="00CA0363"/>
    <w:rsid w:val="00CA1C2D"/>
    <w:rsid w:val="00CA1D23"/>
    <w:rsid w:val="00CA24FF"/>
    <w:rsid w:val="00CB06AC"/>
    <w:rsid w:val="00CB1B32"/>
    <w:rsid w:val="00CB546D"/>
    <w:rsid w:val="00CB5C1A"/>
    <w:rsid w:val="00CB6937"/>
    <w:rsid w:val="00CC29ED"/>
    <w:rsid w:val="00CC2D88"/>
    <w:rsid w:val="00CC3050"/>
    <w:rsid w:val="00CC6813"/>
    <w:rsid w:val="00CD1CBA"/>
    <w:rsid w:val="00CD2C1B"/>
    <w:rsid w:val="00CD37C3"/>
    <w:rsid w:val="00CD3D18"/>
    <w:rsid w:val="00CE081D"/>
    <w:rsid w:val="00CE0B45"/>
    <w:rsid w:val="00CE0E3F"/>
    <w:rsid w:val="00CE2C1D"/>
    <w:rsid w:val="00CE3051"/>
    <w:rsid w:val="00CE32D5"/>
    <w:rsid w:val="00CE5403"/>
    <w:rsid w:val="00CE648F"/>
    <w:rsid w:val="00CE7F90"/>
    <w:rsid w:val="00CF242F"/>
    <w:rsid w:val="00CF2504"/>
    <w:rsid w:val="00CF491D"/>
    <w:rsid w:val="00CF56B5"/>
    <w:rsid w:val="00CF7776"/>
    <w:rsid w:val="00D04A44"/>
    <w:rsid w:val="00D12CA5"/>
    <w:rsid w:val="00D15C30"/>
    <w:rsid w:val="00D174F2"/>
    <w:rsid w:val="00D213AF"/>
    <w:rsid w:val="00D2241F"/>
    <w:rsid w:val="00D233D1"/>
    <w:rsid w:val="00D23AC4"/>
    <w:rsid w:val="00D24A73"/>
    <w:rsid w:val="00D25238"/>
    <w:rsid w:val="00D25E3F"/>
    <w:rsid w:val="00D26F8C"/>
    <w:rsid w:val="00D27839"/>
    <w:rsid w:val="00D31A55"/>
    <w:rsid w:val="00D33BDD"/>
    <w:rsid w:val="00D408D2"/>
    <w:rsid w:val="00D4292A"/>
    <w:rsid w:val="00D444E9"/>
    <w:rsid w:val="00D5325A"/>
    <w:rsid w:val="00D55E90"/>
    <w:rsid w:val="00D62ED1"/>
    <w:rsid w:val="00D65BC2"/>
    <w:rsid w:val="00D71FD4"/>
    <w:rsid w:val="00D80095"/>
    <w:rsid w:val="00D80D93"/>
    <w:rsid w:val="00D819FC"/>
    <w:rsid w:val="00D81DFE"/>
    <w:rsid w:val="00D8291C"/>
    <w:rsid w:val="00D844E4"/>
    <w:rsid w:val="00D8578C"/>
    <w:rsid w:val="00D9162B"/>
    <w:rsid w:val="00D952A6"/>
    <w:rsid w:val="00DA0FF5"/>
    <w:rsid w:val="00DA3FCE"/>
    <w:rsid w:val="00DB2F16"/>
    <w:rsid w:val="00DB3142"/>
    <w:rsid w:val="00DB782E"/>
    <w:rsid w:val="00DB7A74"/>
    <w:rsid w:val="00DC7C4A"/>
    <w:rsid w:val="00DD4C5B"/>
    <w:rsid w:val="00DD666E"/>
    <w:rsid w:val="00DF009C"/>
    <w:rsid w:val="00DF2AC0"/>
    <w:rsid w:val="00DF497B"/>
    <w:rsid w:val="00DF55B5"/>
    <w:rsid w:val="00E01F4A"/>
    <w:rsid w:val="00E0222B"/>
    <w:rsid w:val="00E0460E"/>
    <w:rsid w:val="00E04DA0"/>
    <w:rsid w:val="00E10675"/>
    <w:rsid w:val="00E1526E"/>
    <w:rsid w:val="00E30D75"/>
    <w:rsid w:val="00E31B55"/>
    <w:rsid w:val="00E31DB6"/>
    <w:rsid w:val="00E32396"/>
    <w:rsid w:val="00E33481"/>
    <w:rsid w:val="00E35064"/>
    <w:rsid w:val="00E35458"/>
    <w:rsid w:val="00E369A6"/>
    <w:rsid w:val="00E377C6"/>
    <w:rsid w:val="00E42007"/>
    <w:rsid w:val="00E42981"/>
    <w:rsid w:val="00E44DF3"/>
    <w:rsid w:val="00E47676"/>
    <w:rsid w:val="00E52172"/>
    <w:rsid w:val="00E565A9"/>
    <w:rsid w:val="00E627D8"/>
    <w:rsid w:val="00E63F69"/>
    <w:rsid w:val="00E6695B"/>
    <w:rsid w:val="00E674C8"/>
    <w:rsid w:val="00E74049"/>
    <w:rsid w:val="00E7445C"/>
    <w:rsid w:val="00E77633"/>
    <w:rsid w:val="00E77884"/>
    <w:rsid w:val="00E8565E"/>
    <w:rsid w:val="00E906DA"/>
    <w:rsid w:val="00E938B8"/>
    <w:rsid w:val="00E95568"/>
    <w:rsid w:val="00E9738F"/>
    <w:rsid w:val="00EA3127"/>
    <w:rsid w:val="00EB1A24"/>
    <w:rsid w:val="00EB72DE"/>
    <w:rsid w:val="00EC4293"/>
    <w:rsid w:val="00ED0F50"/>
    <w:rsid w:val="00ED1933"/>
    <w:rsid w:val="00ED6EAF"/>
    <w:rsid w:val="00EE0B1C"/>
    <w:rsid w:val="00EE1226"/>
    <w:rsid w:val="00EE1363"/>
    <w:rsid w:val="00EE24D0"/>
    <w:rsid w:val="00EE3EBC"/>
    <w:rsid w:val="00EF00B9"/>
    <w:rsid w:val="00EF07CC"/>
    <w:rsid w:val="00F02370"/>
    <w:rsid w:val="00F02A48"/>
    <w:rsid w:val="00F03598"/>
    <w:rsid w:val="00F1041F"/>
    <w:rsid w:val="00F10C03"/>
    <w:rsid w:val="00F158E0"/>
    <w:rsid w:val="00F20F64"/>
    <w:rsid w:val="00F22421"/>
    <w:rsid w:val="00F22D9B"/>
    <w:rsid w:val="00F24D6A"/>
    <w:rsid w:val="00F260FB"/>
    <w:rsid w:val="00F31867"/>
    <w:rsid w:val="00F32612"/>
    <w:rsid w:val="00F337AA"/>
    <w:rsid w:val="00F35671"/>
    <w:rsid w:val="00F40E9F"/>
    <w:rsid w:val="00F412C6"/>
    <w:rsid w:val="00F413FB"/>
    <w:rsid w:val="00F455DC"/>
    <w:rsid w:val="00F460C3"/>
    <w:rsid w:val="00F46B2A"/>
    <w:rsid w:val="00F50F26"/>
    <w:rsid w:val="00F524C7"/>
    <w:rsid w:val="00F54ECD"/>
    <w:rsid w:val="00F60D9A"/>
    <w:rsid w:val="00F62B8E"/>
    <w:rsid w:val="00F64254"/>
    <w:rsid w:val="00F70271"/>
    <w:rsid w:val="00F703EB"/>
    <w:rsid w:val="00F72AC1"/>
    <w:rsid w:val="00F74BA3"/>
    <w:rsid w:val="00F756AD"/>
    <w:rsid w:val="00F75FBC"/>
    <w:rsid w:val="00F80748"/>
    <w:rsid w:val="00F8081D"/>
    <w:rsid w:val="00F8541B"/>
    <w:rsid w:val="00F9223C"/>
    <w:rsid w:val="00F976FE"/>
    <w:rsid w:val="00FA107C"/>
    <w:rsid w:val="00FA443B"/>
    <w:rsid w:val="00FA4E19"/>
    <w:rsid w:val="00FA5B54"/>
    <w:rsid w:val="00FB3A2F"/>
    <w:rsid w:val="00FB532B"/>
    <w:rsid w:val="00FC01C2"/>
    <w:rsid w:val="00FC5CCA"/>
    <w:rsid w:val="00FC5D27"/>
    <w:rsid w:val="00FC6075"/>
    <w:rsid w:val="00FD3AC1"/>
    <w:rsid w:val="00FD3AED"/>
    <w:rsid w:val="00FD5C6E"/>
    <w:rsid w:val="00FE12C6"/>
    <w:rsid w:val="00FE15D0"/>
    <w:rsid w:val="00FE615D"/>
    <w:rsid w:val="00FE789C"/>
    <w:rsid w:val="00FF70F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;"/>
  <w14:docId w14:val="6A4FE181"/>
  <w15:docId w15:val="{5672B863-E7A9-47A1-A0FA-F043F16BE67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Calibri" w:eastAsia="Calibri" w:hAnsi="Calibri" w:cs="Times New Roman"/>
        <w:lang w:val="de-CH" w:eastAsia="de-CH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1" w:qFormat="1"/>
    <w:lsdException w:name="heading 2" w:semiHidden="1" w:uiPriority="2" w:unhideWhenUsed="1" w:qFormat="1"/>
    <w:lsdException w:name="heading 3" w:semiHidden="1" w:uiPriority="3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19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0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7C5EE4"/>
    <w:pPr>
      <w:spacing w:line="276" w:lineRule="auto"/>
    </w:pPr>
    <w:rPr>
      <w:sz w:val="22"/>
      <w:szCs w:val="22"/>
      <w:lang w:eastAsia="en-US"/>
    </w:rPr>
  </w:style>
  <w:style w:type="paragraph" w:styleId="berschrift1">
    <w:name w:val="heading 1"/>
    <w:basedOn w:val="Standard"/>
    <w:next w:val="Standard"/>
    <w:link w:val="berschrift1Zchn"/>
    <w:uiPriority w:val="1"/>
    <w:qFormat/>
    <w:rsid w:val="003D242C"/>
    <w:pPr>
      <w:keepNext/>
      <w:keepLines/>
      <w:numPr>
        <w:numId w:val="29"/>
      </w:numPr>
      <w:spacing w:after="200"/>
      <w:ind w:left="357" w:hanging="357"/>
      <w:outlineLvl w:val="0"/>
    </w:pPr>
    <w:rPr>
      <w:rFonts w:eastAsiaTheme="majorEastAsia" w:cstheme="majorBidi"/>
      <w:b/>
      <w:bCs/>
      <w:sz w:val="28"/>
      <w:szCs w:val="28"/>
    </w:rPr>
  </w:style>
  <w:style w:type="paragraph" w:styleId="berschrift2">
    <w:name w:val="heading 2"/>
    <w:basedOn w:val="berschrift1"/>
    <w:next w:val="Standard"/>
    <w:link w:val="berschrift2Zchn"/>
    <w:uiPriority w:val="2"/>
    <w:qFormat/>
    <w:rsid w:val="006B2AFF"/>
    <w:pPr>
      <w:numPr>
        <w:ilvl w:val="1"/>
      </w:numPr>
      <w:spacing w:before="300" w:after="0"/>
      <w:outlineLvl w:val="1"/>
    </w:pPr>
    <w:rPr>
      <w:sz w:val="24"/>
      <w:szCs w:val="24"/>
    </w:rPr>
  </w:style>
  <w:style w:type="paragraph" w:styleId="berschrift3">
    <w:name w:val="heading 3"/>
    <w:basedOn w:val="berschrift2"/>
    <w:next w:val="Standard"/>
    <w:link w:val="berschrift3Zchn"/>
    <w:uiPriority w:val="3"/>
    <w:qFormat/>
    <w:rsid w:val="006B2AFF"/>
    <w:pPr>
      <w:numPr>
        <w:ilvl w:val="2"/>
      </w:numPr>
      <w:outlineLvl w:val="2"/>
    </w:pPr>
  </w:style>
  <w:style w:type="paragraph" w:styleId="berschrift4">
    <w:name w:val="heading 4"/>
    <w:basedOn w:val="Standard"/>
    <w:next w:val="Standard"/>
    <w:link w:val="berschrift4Zchn"/>
    <w:uiPriority w:val="9"/>
    <w:semiHidden/>
    <w:rsid w:val="006B2AFF"/>
    <w:pPr>
      <w:keepNext/>
      <w:keepLines/>
      <w:numPr>
        <w:ilvl w:val="3"/>
        <w:numId w:val="29"/>
      </w:numPr>
      <w:spacing w:before="300"/>
      <w:jc w:val="both"/>
      <w:outlineLvl w:val="3"/>
    </w:pPr>
    <w:rPr>
      <w:rFonts w:asciiTheme="minorHAnsi" w:eastAsiaTheme="majorEastAsia" w:hAnsiTheme="minorHAnsi" w:cstheme="minorHAnsi"/>
      <w:b/>
      <w:bCs/>
      <w:iCs/>
      <w:color w:val="000000" w:themeColor="text1"/>
    </w:rPr>
  </w:style>
  <w:style w:type="paragraph" w:styleId="berschrift5">
    <w:name w:val="heading 5"/>
    <w:basedOn w:val="Standard"/>
    <w:next w:val="Standard"/>
    <w:link w:val="berschrift5Zchn"/>
    <w:uiPriority w:val="9"/>
    <w:semiHidden/>
    <w:qFormat/>
    <w:rsid w:val="002379EF"/>
    <w:pPr>
      <w:keepNext/>
      <w:keepLines/>
      <w:numPr>
        <w:ilvl w:val="4"/>
        <w:numId w:val="29"/>
      </w:numPr>
      <w:spacing w:before="200" w:line="288" w:lineRule="auto"/>
      <w:jc w:val="both"/>
      <w:outlineLvl w:val="4"/>
    </w:pPr>
    <w:rPr>
      <w:rFonts w:ascii="Cambria" w:eastAsia="MS Gothic" w:hAnsi="Cambria"/>
      <w:color w:val="77913D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2379EF"/>
    <w:pPr>
      <w:keepNext/>
      <w:keepLines/>
      <w:numPr>
        <w:ilvl w:val="5"/>
        <w:numId w:val="29"/>
      </w:numPr>
      <w:spacing w:before="200" w:line="288" w:lineRule="auto"/>
      <w:jc w:val="both"/>
      <w:outlineLvl w:val="5"/>
    </w:pPr>
    <w:rPr>
      <w:rFonts w:ascii="Cambria" w:eastAsia="MS Gothic" w:hAnsi="Cambria"/>
      <w:i/>
      <w:iCs/>
      <w:color w:val="77913D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2379EF"/>
    <w:pPr>
      <w:keepNext/>
      <w:keepLines/>
      <w:numPr>
        <w:ilvl w:val="6"/>
        <w:numId w:val="29"/>
      </w:numPr>
      <w:spacing w:before="200" w:line="288" w:lineRule="auto"/>
      <w:jc w:val="both"/>
      <w:outlineLvl w:val="6"/>
    </w:pPr>
    <w:rPr>
      <w:rFonts w:ascii="Cambria" w:eastAsia="MS Gothic" w:hAnsi="Cambria"/>
      <w:i/>
      <w:iCs/>
      <w:color w:val="404040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2379EF"/>
    <w:pPr>
      <w:keepNext/>
      <w:keepLines/>
      <w:numPr>
        <w:ilvl w:val="7"/>
        <w:numId w:val="29"/>
      </w:numPr>
      <w:spacing w:before="200" w:line="288" w:lineRule="auto"/>
      <w:jc w:val="both"/>
      <w:outlineLvl w:val="7"/>
    </w:pPr>
    <w:rPr>
      <w:rFonts w:ascii="Cambria" w:eastAsia="MS Gothic" w:hAnsi="Cambria"/>
      <w:color w:val="404040"/>
      <w:szCs w:val="20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2379EF"/>
    <w:pPr>
      <w:keepNext/>
      <w:keepLines/>
      <w:numPr>
        <w:ilvl w:val="8"/>
        <w:numId w:val="29"/>
      </w:numPr>
      <w:spacing w:before="200" w:line="288" w:lineRule="auto"/>
      <w:jc w:val="both"/>
      <w:outlineLvl w:val="8"/>
    </w:pPr>
    <w:rPr>
      <w:rFonts w:ascii="Cambria" w:eastAsia="MS Gothic" w:hAnsi="Cambria"/>
      <w:i/>
      <w:iCs/>
      <w:color w:val="404040"/>
      <w:szCs w:val="20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customStyle="1" w:styleId="Text">
    <w:name w:val="Text"/>
    <w:basedOn w:val="Standard"/>
    <w:link w:val="TextZchn"/>
    <w:qFormat/>
    <w:rsid w:val="004B3C48"/>
  </w:style>
  <w:style w:type="paragraph" w:customStyle="1" w:styleId="Betreff">
    <w:name w:val="Betreff"/>
    <w:basedOn w:val="Standard"/>
    <w:qFormat/>
    <w:rsid w:val="00A357CE"/>
    <w:pPr>
      <w:spacing w:after="120"/>
    </w:pPr>
    <w:rPr>
      <w:b/>
      <w:sz w:val="24"/>
    </w:rPr>
  </w:style>
  <w:style w:type="paragraph" w:customStyle="1" w:styleId="Aufzhlungnum">
    <w:name w:val="Aufzählung num"/>
    <w:basedOn w:val="Standard"/>
    <w:qFormat/>
    <w:rsid w:val="00257D91"/>
    <w:pPr>
      <w:numPr>
        <w:numId w:val="1"/>
      </w:numPr>
      <w:tabs>
        <w:tab w:val="left" w:pos="357"/>
      </w:tabs>
    </w:pPr>
  </w:style>
  <w:style w:type="paragraph" w:customStyle="1" w:styleId="Absender">
    <w:name w:val="Absender"/>
    <w:basedOn w:val="Text"/>
    <w:qFormat/>
    <w:rsid w:val="006E1E72"/>
    <w:pPr>
      <w:spacing w:line="240" w:lineRule="auto"/>
    </w:pPr>
    <w:rPr>
      <w:caps/>
      <w:sz w:val="28"/>
    </w:rPr>
  </w:style>
  <w:style w:type="paragraph" w:customStyle="1" w:styleId="Textfett">
    <w:name w:val="Text fett"/>
    <w:basedOn w:val="Text"/>
    <w:link w:val="TextfettZchn"/>
    <w:qFormat/>
    <w:rsid w:val="00D55E90"/>
    <w:rPr>
      <w:b/>
    </w:rPr>
  </w:style>
  <w:style w:type="paragraph" w:customStyle="1" w:styleId="AufzhlungSymbol">
    <w:name w:val="Aufzählung Symbol"/>
    <w:basedOn w:val="Text"/>
    <w:qFormat/>
    <w:rsid w:val="00257D91"/>
    <w:pPr>
      <w:numPr>
        <w:numId w:val="3"/>
      </w:numPr>
      <w:tabs>
        <w:tab w:val="left" w:pos="357"/>
      </w:tabs>
      <w:ind w:left="357" w:hanging="357"/>
    </w:pPr>
  </w:style>
  <w:style w:type="character" w:customStyle="1" w:styleId="TextZchn">
    <w:name w:val="Text Zchn"/>
    <w:link w:val="Text"/>
    <w:rsid w:val="004B3C48"/>
    <w:rPr>
      <w:rFonts w:ascii="Arial" w:hAnsi="Arial"/>
      <w:sz w:val="22"/>
      <w:szCs w:val="22"/>
      <w:lang w:eastAsia="en-US"/>
    </w:rPr>
  </w:style>
  <w:style w:type="character" w:customStyle="1" w:styleId="TextfettZchn">
    <w:name w:val="Text fett Zchn"/>
    <w:link w:val="Textfett"/>
    <w:rsid w:val="00D55E90"/>
    <w:rPr>
      <w:rFonts w:ascii="Frutiger LT 45 Light" w:hAnsi="Frutiger LT 45 Light"/>
      <w:b/>
    </w:rPr>
  </w:style>
  <w:style w:type="paragraph" w:customStyle="1" w:styleId="Grussformel">
    <w:name w:val="Grussformel"/>
    <w:basedOn w:val="Text"/>
    <w:qFormat/>
    <w:rsid w:val="008F3876"/>
    <w:pPr>
      <w:tabs>
        <w:tab w:val="left" w:pos="851"/>
        <w:tab w:val="left" w:pos="2835"/>
      </w:tabs>
    </w:pPr>
  </w:style>
  <w:style w:type="character" w:customStyle="1" w:styleId="berschrift1Zchn">
    <w:name w:val="Überschrift 1 Zchn"/>
    <w:basedOn w:val="Absatz-Standardschriftart"/>
    <w:link w:val="berschrift1"/>
    <w:uiPriority w:val="1"/>
    <w:rsid w:val="003D242C"/>
    <w:rPr>
      <w:rFonts w:eastAsiaTheme="majorEastAsia" w:cstheme="majorBidi"/>
      <w:b/>
      <w:bCs/>
      <w:sz w:val="28"/>
      <w:szCs w:val="28"/>
      <w:lang w:val="de-CH" w:eastAsia="en-US"/>
    </w:rPr>
  </w:style>
  <w:style w:type="character" w:customStyle="1" w:styleId="berschrift2Zchn">
    <w:name w:val="Überschrift 2 Zchn"/>
    <w:basedOn w:val="Absatz-Standardschriftart"/>
    <w:link w:val="berschrift2"/>
    <w:uiPriority w:val="2"/>
    <w:rsid w:val="006B2AFF"/>
    <w:rPr>
      <w:rFonts w:eastAsiaTheme="majorEastAsia" w:cstheme="majorBidi"/>
      <w:b/>
      <w:bCs/>
      <w:sz w:val="24"/>
      <w:szCs w:val="24"/>
      <w:lang w:val="de-CH" w:eastAsia="en-US"/>
    </w:rPr>
  </w:style>
  <w:style w:type="paragraph" w:styleId="Kopfzeile">
    <w:name w:val="header"/>
    <w:basedOn w:val="Standard"/>
    <w:link w:val="KopfzeileZchn"/>
    <w:unhideWhenUsed/>
    <w:rsid w:val="00ED0F50"/>
    <w:pPr>
      <w:tabs>
        <w:tab w:val="left" w:pos="6634"/>
      </w:tabs>
      <w:spacing w:line="240" w:lineRule="auto"/>
    </w:pPr>
  </w:style>
  <w:style w:type="character" w:customStyle="1" w:styleId="KopfzeileZchn">
    <w:name w:val="Kopfzeile Zchn"/>
    <w:link w:val="Kopfzeile"/>
    <w:uiPriority w:val="99"/>
    <w:rsid w:val="00ED0F50"/>
    <w:rPr>
      <w:rFonts w:ascii="Arial" w:hAnsi="Arial"/>
      <w:szCs w:val="22"/>
      <w:lang w:eastAsia="en-US"/>
    </w:rPr>
  </w:style>
  <w:style w:type="paragraph" w:styleId="Fuzeile">
    <w:name w:val="footer"/>
    <w:basedOn w:val="Standard"/>
    <w:link w:val="FuzeileZchn"/>
    <w:uiPriority w:val="99"/>
    <w:unhideWhenUsed/>
    <w:rsid w:val="006E1E72"/>
    <w:pPr>
      <w:tabs>
        <w:tab w:val="left" w:pos="5046"/>
        <w:tab w:val="left" w:pos="6634"/>
        <w:tab w:val="right" w:pos="9072"/>
      </w:tabs>
      <w:spacing w:line="240" w:lineRule="auto"/>
    </w:pPr>
    <w:rPr>
      <w:sz w:val="18"/>
    </w:rPr>
  </w:style>
  <w:style w:type="character" w:customStyle="1" w:styleId="FuzeileZchn">
    <w:name w:val="Fußzeile Zchn"/>
    <w:link w:val="Fuzeile"/>
    <w:uiPriority w:val="99"/>
    <w:rsid w:val="006E1E72"/>
    <w:rPr>
      <w:sz w:val="18"/>
      <w:szCs w:val="22"/>
      <w:lang w:eastAsia="en-US"/>
    </w:rPr>
  </w:style>
  <w:style w:type="paragraph" w:customStyle="1" w:styleId="zOawBlindzeile">
    <w:name w:val="zOawBlindzeile"/>
    <w:basedOn w:val="Standard"/>
    <w:qFormat/>
    <w:rsid w:val="00006D18"/>
    <w:pPr>
      <w:spacing w:line="240" w:lineRule="auto"/>
    </w:pPr>
    <w:rPr>
      <w:sz w:val="2"/>
    </w:rPr>
  </w:style>
  <w:style w:type="table" w:styleId="Tabellenraster">
    <w:name w:val="Table Grid"/>
    <w:basedOn w:val="NormaleTabelle"/>
    <w:rsid w:val="00A60FE5"/>
    <w:pPr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left w:w="57" w:type="dxa"/>
        <w:right w:w="57" w:type="dxa"/>
      </w:tblCellMar>
    </w:tbl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9454FD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9454FD"/>
    <w:rPr>
      <w:rFonts w:ascii="Tahoma" w:hAnsi="Tahoma" w:cs="Tahoma"/>
      <w:sz w:val="16"/>
      <w:szCs w:val="16"/>
      <w:lang w:val="de-CH" w:eastAsia="en-US"/>
    </w:rPr>
  </w:style>
  <w:style w:type="paragraph" w:styleId="Titel">
    <w:name w:val="Title"/>
    <w:basedOn w:val="Standard"/>
    <w:next w:val="Standard"/>
    <w:link w:val="TitelZchn"/>
    <w:uiPriority w:val="10"/>
    <w:qFormat/>
    <w:rsid w:val="00A357CE"/>
    <w:pPr>
      <w:spacing w:after="120"/>
    </w:pPr>
    <w:rPr>
      <w:rFonts w:eastAsiaTheme="majorEastAsia" w:cstheme="majorBidi"/>
      <w:b/>
      <w:kern w:val="28"/>
      <w:sz w:val="24"/>
      <w:szCs w:val="56"/>
    </w:rPr>
  </w:style>
  <w:style w:type="character" w:customStyle="1" w:styleId="TitelZchn">
    <w:name w:val="Titel Zchn"/>
    <w:basedOn w:val="Absatz-Standardschriftart"/>
    <w:link w:val="Titel"/>
    <w:uiPriority w:val="10"/>
    <w:rsid w:val="00A357CE"/>
    <w:rPr>
      <w:rFonts w:eastAsiaTheme="majorEastAsia" w:cstheme="majorBidi"/>
      <w:b/>
      <w:kern w:val="28"/>
      <w:sz w:val="24"/>
      <w:szCs w:val="56"/>
      <w:lang w:val="de-CH" w:eastAsia="en-US"/>
    </w:rPr>
  </w:style>
  <w:style w:type="character" w:styleId="Seitenzahl">
    <w:name w:val="page number"/>
    <w:basedOn w:val="Absatz-Standardschriftart"/>
    <w:rsid w:val="00B709DD"/>
    <w:rPr>
      <w:lang w:val="de-CH"/>
    </w:rPr>
  </w:style>
  <w:style w:type="character" w:customStyle="1" w:styleId="berschrift3Zchn">
    <w:name w:val="Überschrift 3 Zchn"/>
    <w:basedOn w:val="Absatz-Standardschriftart"/>
    <w:link w:val="berschrift3"/>
    <w:uiPriority w:val="3"/>
    <w:rsid w:val="006B2AFF"/>
    <w:rPr>
      <w:rFonts w:eastAsiaTheme="majorEastAsia" w:cstheme="majorBidi"/>
      <w:b/>
      <w:bCs/>
      <w:sz w:val="24"/>
      <w:szCs w:val="24"/>
      <w:lang w:val="de-CH" w:eastAsia="en-US"/>
    </w:rPr>
  </w:style>
  <w:style w:type="character" w:customStyle="1" w:styleId="berschrift4Zchn">
    <w:name w:val="Überschrift 4 Zchn"/>
    <w:basedOn w:val="Absatz-Standardschriftart"/>
    <w:link w:val="berschrift4"/>
    <w:uiPriority w:val="9"/>
    <w:semiHidden/>
    <w:rsid w:val="006B2AFF"/>
    <w:rPr>
      <w:rFonts w:asciiTheme="minorHAnsi" w:eastAsiaTheme="majorEastAsia" w:hAnsiTheme="minorHAnsi" w:cstheme="minorHAnsi"/>
      <w:b/>
      <w:bCs/>
      <w:iCs/>
      <w:color w:val="000000" w:themeColor="text1"/>
      <w:sz w:val="22"/>
      <w:szCs w:val="22"/>
      <w:lang w:val="de-CH" w:eastAsia="en-US"/>
    </w:rPr>
  </w:style>
  <w:style w:type="character" w:customStyle="1" w:styleId="berschrift5Zchn">
    <w:name w:val="Überschrift 5 Zchn"/>
    <w:link w:val="berschrift5"/>
    <w:uiPriority w:val="9"/>
    <w:semiHidden/>
    <w:rsid w:val="002379EF"/>
    <w:rPr>
      <w:rFonts w:ascii="Cambria" w:eastAsia="MS Gothic" w:hAnsi="Cambria"/>
      <w:color w:val="77913D"/>
      <w:szCs w:val="22"/>
      <w:lang w:eastAsia="en-US"/>
    </w:rPr>
  </w:style>
  <w:style w:type="character" w:customStyle="1" w:styleId="berschrift6Zchn">
    <w:name w:val="Überschrift 6 Zchn"/>
    <w:link w:val="berschrift6"/>
    <w:uiPriority w:val="9"/>
    <w:semiHidden/>
    <w:rsid w:val="002379EF"/>
    <w:rPr>
      <w:rFonts w:ascii="Cambria" w:eastAsia="MS Gothic" w:hAnsi="Cambria"/>
      <w:i/>
      <w:iCs/>
      <w:color w:val="77913D"/>
      <w:szCs w:val="22"/>
      <w:lang w:eastAsia="en-US"/>
    </w:rPr>
  </w:style>
  <w:style w:type="character" w:customStyle="1" w:styleId="berschrift7Zchn">
    <w:name w:val="Überschrift 7 Zchn"/>
    <w:link w:val="berschrift7"/>
    <w:uiPriority w:val="9"/>
    <w:semiHidden/>
    <w:rsid w:val="002379EF"/>
    <w:rPr>
      <w:rFonts w:ascii="Cambria" w:eastAsia="MS Gothic" w:hAnsi="Cambria"/>
      <w:i/>
      <w:iCs/>
      <w:color w:val="404040"/>
      <w:szCs w:val="22"/>
      <w:lang w:eastAsia="en-US"/>
    </w:rPr>
  </w:style>
  <w:style w:type="character" w:customStyle="1" w:styleId="berschrift8Zchn">
    <w:name w:val="Überschrift 8 Zchn"/>
    <w:link w:val="berschrift8"/>
    <w:uiPriority w:val="9"/>
    <w:semiHidden/>
    <w:rsid w:val="002379EF"/>
    <w:rPr>
      <w:rFonts w:ascii="Cambria" w:eastAsia="MS Gothic" w:hAnsi="Cambria"/>
      <w:color w:val="404040"/>
      <w:lang w:eastAsia="en-US"/>
    </w:rPr>
  </w:style>
  <w:style w:type="character" w:customStyle="1" w:styleId="berschrift9Zchn">
    <w:name w:val="Überschrift 9 Zchn"/>
    <w:link w:val="berschrift9"/>
    <w:uiPriority w:val="9"/>
    <w:semiHidden/>
    <w:rsid w:val="002379EF"/>
    <w:rPr>
      <w:rFonts w:ascii="Cambria" w:eastAsia="MS Gothic" w:hAnsi="Cambria"/>
      <w:i/>
      <w:iCs/>
      <w:color w:val="404040"/>
      <w:lang w:eastAsia="en-US"/>
    </w:rPr>
  </w:style>
  <w:style w:type="character" w:styleId="Platzhaltertext">
    <w:name w:val="Placeholder Text"/>
    <w:basedOn w:val="Absatz-Standardschriftart"/>
    <w:uiPriority w:val="99"/>
    <w:semiHidden/>
    <w:rsid w:val="0058257F"/>
    <w:rPr>
      <w:color w:val="808080"/>
      <w:lang w:val="de-CH"/>
    </w:rPr>
  </w:style>
  <w:style w:type="paragraph" w:styleId="KeinLeerraum">
    <w:name w:val="No Spacing"/>
    <w:qFormat/>
    <w:rsid w:val="00C40F43"/>
    <w:pPr>
      <w:spacing w:line="276" w:lineRule="auto"/>
    </w:pPr>
    <w:rPr>
      <w:rFonts w:ascii="Arial" w:eastAsiaTheme="minorHAnsi" w:hAnsi="Arial" w:cstheme="minorBidi"/>
      <w:sz w:val="22"/>
      <w:szCs w:val="22"/>
      <w:lang w:eastAsia="en-US"/>
    </w:rPr>
  </w:style>
  <w:style w:type="paragraph" w:customStyle="1" w:styleId="Beilagen">
    <w:name w:val="Beilagen"/>
    <w:basedOn w:val="Standard"/>
    <w:next w:val="Beilagen2"/>
    <w:uiPriority w:val="5"/>
    <w:qFormat/>
    <w:rsid w:val="004B3C48"/>
    <w:pPr>
      <w:numPr>
        <w:numId w:val="22"/>
      </w:numPr>
    </w:pPr>
    <w:rPr>
      <w:rFonts w:eastAsiaTheme="minorHAnsi" w:cstheme="minorBidi"/>
    </w:rPr>
  </w:style>
  <w:style w:type="table" w:customStyle="1" w:styleId="Tabelle-BKD3">
    <w:name w:val="Tabelle-BKD3"/>
    <w:basedOn w:val="NormaleTabelle"/>
    <w:uiPriority w:val="99"/>
    <w:rsid w:val="00A60FE5"/>
    <w:pPr>
      <w:jc w:val="both"/>
    </w:pPr>
    <w:rPr>
      <w:sz w:val="22"/>
      <w:szCs w:val="22"/>
      <w:lang w:eastAsia="en-US"/>
    </w:rPr>
    <w:tblPr>
      <w:tblCellMar>
        <w:left w:w="57" w:type="dxa"/>
        <w:right w:w="57" w:type="dxa"/>
      </w:tblCellMar>
    </w:tblPr>
    <w:tcPr>
      <w:shd w:val="clear" w:color="auto" w:fill="FFD88B"/>
    </w:tcPr>
  </w:style>
  <w:style w:type="table" w:customStyle="1" w:styleId="Tabelle-BKD1">
    <w:name w:val="Tabelle-BKD1"/>
    <w:basedOn w:val="Tabellenraster"/>
    <w:uiPriority w:val="99"/>
    <w:rsid w:val="008447F8"/>
    <w:pPr>
      <w:ind w:left="108" w:right="108"/>
    </w:pPr>
    <w:rPr>
      <w:rFonts w:ascii="Arial" w:hAnsi="Arial"/>
      <w:szCs w:val="22"/>
      <w:lang w:eastAsia="en-US"/>
    </w:rPr>
    <w:tblPr>
      <w:tblInd w:w="-1877" w:type="dxa"/>
      <w:tblBorders>
        <w:top w:val="single" w:sz="8" w:space="0" w:color="FFFFFF"/>
        <w:left w:val="single" w:sz="8" w:space="0" w:color="FFFFFF"/>
        <w:bottom w:val="single" w:sz="8" w:space="0" w:color="FFFFFF"/>
        <w:right w:val="single" w:sz="8" w:space="0" w:color="FFFFFF"/>
        <w:insideH w:val="single" w:sz="8" w:space="0" w:color="FFFFFF"/>
        <w:insideV w:val="single" w:sz="8" w:space="0" w:color="FFFFFF"/>
      </w:tblBorders>
    </w:tblPr>
    <w:tcPr>
      <w:shd w:val="clear" w:color="auto" w:fill="FFEEB6"/>
      <w:tcMar>
        <w:top w:w="57" w:type="dxa"/>
        <w:bottom w:w="57" w:type="dxa"/>
      </w:tcMar>
    </w:tcPr>
    <w:tblStylePr w:type="firstRow">
      <w:tblPr/>
      <w:tcPr>
        <w:shd w:val="clear" w:color="auto" w:fill="FFD88B"/>
      </w:tcPr>
    </w:tblStylePr>
    <w:tblStylePr w:type="firstCol">
      <w:tblPr/>
      <w:tcPr>
        <w:shd w:val="clear" w:color="auto" w:fill="FFD88B"/>
      </w:tcPr>
    </w:tblStylePr>
  </w:style>
  <w:style w:type="table" w:customStyle="1" w:styleId="Tabelle-BKD2">
    <w:name w:val="Tabelle-BKD2"/>
    <w:basedOn w:val="Tabelle-BKD1"/>
    <w:uiPriority w:val="99"/>
    <w:rsid w:val="00A60FE5"/>
    <w:pPr>
      <w:ind w:left="0" w:right="0"/>
    </w:pPr>
    <w:rPr>
      <w:rFonts w:ascii="Calibri" w:hAnsi="Calibri"/>
      <w:sz w:val="22"/>
    </w:rPr>
    <w:tblPr>
      <w:tblInd w:w="0" w:type="dxa"/>
    </w:tblPr>
    <w:tcPr>
      <w:shd w:val="clear" w:color="auto" w:fill="FFEEB6"/>
    </w:tcPr>
    <w:tblStylePr w:type="firstRow">
      <w:tblPr/>
      <w:tcPr>
        <w:shd w:val="clear" w:color="auto" w:fill="FFD88B"/>
      </w:tcPr>
    </w:tblStylePr>
    <w:tblStylePr w:type="firstCol">
      <w:tblPr/>
      <w:tcPr>
        <w:shd w:val="clear" w:color="auto" w:fill="FFD88B"/>
      </w:tcPr>
    </w:tblStylePr>
  </w:style>
  <w:style w:type="paragraph" w:customStyle="1" w:styleId="zOawDeliveryOption">
    <w:name w:val="zOawDeliveryOption"/>
    <w:basedOn w:val="Text"/>
    <w:qFormat/>
    <w:rsid w:val="001F39D1"/>
    <w:rPr>
      <w:b/>
    </w:rPr>
  </w:style>
  <w:style w:type="paragraph" w:customStyle="1" w:styleId="zOawRecipient">
    <w:name w:val="zOawRecipient"/>
    <w:basedOn w:val="zOawDeliveryOption"/>
    <w:qFormat/>
    <w:rsid w:val="001F39D1"/>
    <w:pPr>
      <w:spacing w:line="240" w:lineRule="auto"/>
    </w:pPr>
    <w:rPr>
      <w:b w:val="0"/>
    </w:rPr>
  </w:style>
  <w:style w:type="table" w:customStyle="1" w:styleId="Tabelle">
    <w:name w:val="Tabelle"/>
    <w:basedOn w:val="NormaleTabelle"/>
    <w:uiPriority w:val="99"/>
    <w:rsid w:val="00A606FA"/>
    <w:pPr>
      <w:ind w:left="113"/>
    </w:pPr>
    <w:rPr>
      <w:sz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left w:w="0" w:type="dxa"/>
        <w:right w:w="0" w:type="dxa"/>
      </w:tblCellMar>
    </w:tblPr>
    <w:tblStylePr w:type="firstRow">
      <w:rPr>
        <w:rFonts w:ascii="Calibri" w:hAnsi="Calibri"/>
        <w:b/>
        <w:color w:val="FFFFFF" w:themeColor="background1"/>
        <w:sz w:val="22"/>
      </w:rPr>
      <w:tblPr/>
      <w:tcPr>
        <w:tc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nil"/>
          <w:insideV w:val="single" w:sz="4" w:space="0" w:color="FFFFFF" w:themeColor="background1"/>
          <w:tl2br w:val="nil"/>
          <w:tr2bl w:val="nil"/>
        </w:tcBorders>
        <w:shd w:val="clear" w:color="auto" w:fill="000000" w:themeFill="text1"/>
      </w:tcPr>
    </w:tblStylePr>
  </w:style>
  <w:style w:type="table" w:customStyle="1" w:styleId="TabelleEinzug">
    <w:name w:val="Tabelle Einzug"/>
    <w:basedOn w:val="NormaleTabelle"/>
    <w:uiPriority w:val="99"/>
    <w:rsid w:val="00A606FA"/>
    <w:pPr>
      <w:ind w:left="113"/>
    </w:pPr>
    <w:rPr>
      <w:sz w:val="22"/>
    </w:rPr>
    <w:tblPr>
      <w:tblInd w:w="1021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left w:w="0" w:type="dxa"/>
        <w:right w:w="0" w:type="dxa"/>
      </w:tblCellMar>
    </w:tblPr>
    <w:tblStylePr w:type="firstRow">
      <w:rPr>
        <w:rFonts w:ascii="Calibri" w:hAnsi="Calibri"/>
        <w:b/>
        <w:color w:val="FFFFFF" w:themeColor="background1"/>
        <w:sz w:val="22"/>
      </w:rPr>
      <w:tblPr/>
      <w:tcPr>
        <w:tcBorders>
          <w:top w:val="single" w:sz="4" w:space="0" w:color="auto"/>
          <w:left w:val="single" w:sz="4" w:space="0" w:color="auto"/>
          <w:bottom w:val="nil"/>
          <w:right w:val="single" w:sz="4" w:space="0" w:color="auto"/>
          <w:insideH w:val="nil"/>
          <w:insideV w:val="single" w:sz="4" w:space="0" w:color="FFFFFF" w:themeColor="background1"/>
          <w:tl2br w:val="nil"/>
          <w:tr2bl w:val="nil"/>
        </w:tcBorders>
        <w:shd w:val="clear" w:color="auto" w:fill="000000" w:themeFill="text1"/>
      </w:tcPr>
    </w:tblStylePr>
  </w:style>
  <w:style w:type="paragraph" w:customStyle="1" w:styleId="Beilagen2">
    <w:name w:val="Beilagen2"/>
    <w:basedOn w:val="Beilagen"/>
    <w:qFormat/>
    <w:rsid w:val="00977AF4"/>
    <w:rPr>
      <w:noProof/>
    </w:rPr>
  </w:style>
  <w:style w:type="paragraph" w:customStyle="1" w:styleId="Beilagenberschrift">
    <w:name w:val="Beilagenüberschrift"/>
    <w:basedOn w:val="Standard"/>
    <w:next w:val="Beilagen"/>
    <w:qFormat/>
    <w:rsid w:val="00922043"/>
    <w:pPr>
      <w:keepLines/>
    </w:pPr>
    <w:rPr>
      <w:noProof/>
      <w:szCs w:val="20"/>
    </w:rPr>
  </w:style>
  <w:style w:type="paragraph" w:styleId="Verzeichnis9">
    <w:name w:val="toc 9"/>
    <w:basedOn w:val="Standard"/>
    <w:next w:val="Standard"/>
    <w:autoRedefine/>
    <w:rsid w:val="00BF308F"/>
    <w:pPr>
      <w:adjustRightInd w:val="0"/>
      <w:snapToGrid w:val="0"/>
      <w:spacing w:line="280" w:lineRule="atLeast"/>
    </w:pPr>
    <w:rPr>
      <w:rFonts w:ascii="Frutiger 55 Roman" w:eastAsia="Times New Roman" w:hAnsi="Frutiger 55 Roman"/>
      <w:sz w:val="20"/>
      <w:szCs w:val="24"/>
      <w:lang w:eastAsia="de-CH"/>
    </w:rPr>
  </w:style>
  <w:style w:type="paragraph" w:customStyle="1" w:styleId="AufzaehlungAB">
    <w:name w:val="AufzaehlungAB"/>
    <w:basedOn w:val="Standard"/>
    <w:rsid w:val="00897003"/>
    <w:pPr>
      <w:numPr>
        <w:numId w:val="23"/>
      </w:numPr>
      <w:jc w:val="both"/>
    </w:pPr>
    <w:rPr>
      <w:rFonts w:eastAsiaTheme="minorHAnsi" w:cstheme="minorBidi"/>
      <w:color w:val="000000" w:themeColor="text1"/>
    </w:rPr>
  </w:style>
  <w:style w:type="paragraph" w:styleId="Aufzhlungszeichen">
    <w:name w:val="List Bullet"/>
    <w:basedOn w:val="Standard"/>
    <w:uiPriority w:val="19"/>
    <w:rsid w:val="008E1AA7"/>
    <w:pPr>
      <w:numPr>
        <w:numId w:val="25"/>
      </w:numPr>
    </w:pPr>
    <w:rPr>
      <w:rFonts w:eastAsiaTheme="minorHAnsi" w:cstheme="minorBidi"/>
      <w:color w:val="000000" w:themeColor="text1"/>
    </w:rPr>
  </w:style>
  <w:style w:type="table" w:customStyle="1" w:styleId="TabelleohneRand">
    <w:name w:val="Tabelle ohne Rand"/>
    <w:basedOn w:val="NormaleTabelle"/>
    <w:uiPriority w:val="99"/>
    <w:rsid w:val="0042092F"/>
    <w:tblPr>
      <w:tblCellMar>
        <w:left w:w="0" w:type="dxa"/>
        <w:right w:w="0" w:type="dxa"/>
      </w:tblCellMar>
    </w:tblPr>
  </w:style>
  <w:style w:type="character" w:customStyle="1" w:styleId="StandardZeichen">
    <w:name w:val="Standard_Zeichen"/>
    <w:basedOn w:val="Absatz-Standardschriftart"/>
    <w:uiPriority w:val="1"/>
    <w:qFormat/>
    <w:rsid w:val="00CC29ED"/>
    <w:rPr>
      <w:lang w:val="de-CH"/>
    </w:rPr>
  </w:style>
  <w:style w:type="table" w:styleId="EinfacheTabelle1">
    <w:name w:val="Plain Table 1"/>
    <w:basedOn w:val="NormaleTabelle"/>
    <w:uiPriority w:val="99"/>
    <w:rsid w:val="00793633"/>
    <w:rPr>
      <w:rFonts w:asciiTheme="minorHAnsi" w:eastAsiaTheme="minorHAnsi" w:hAnsiTheme="minorHAnsi" w:cstheme="minorBidi"/>
      <w:sz w:val="22"/>
      <w:szCs w:val="22"/>
      <w:lang w:eastAsia="en-US"/>
    </w:rPr>
    <w:tblPr>
      <w:tblStyleRowBandSize w:val="1"/>
      <w:tblStyleColBandSize w:val="1"/>
      <w:tblInd w:w="0" w:type="nil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  <w:tblCellMar>
        <w:left w:w="57" w:type="dxa"/>
        <w:right w:w="57" w:type="dxa"/>
      </w:tblCellMar>
    </w:tblPr>
    <w:tblStylePr w:type="firstRow">
      <w:rPr>
        <w:b/>
        <w:bCs/>
      </w:rPr>
      <w:tblPr/>
      <w:tcPr>
        <w:shd w:val="clear" w:color="auto" w:fill="F2F2F2" w:themeFill="background1" w:themeFillShade="F2"/>
      </w:tc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EinfacheTabelle2">
    <w:name w:val="Plain Table 2"/>
    <w:basedOn w:val="NormaleTabelle"/>
    <w:uiPriority w:val="99"/>
    <w:rsid w:val="00793633"/>
    <w:rPr>
      <w:rFonts w:asciiTheme="minorHAnsi" w:eastAsiaTheme="minorHAnsi" w:hAnsiTheme="minorHAnsi" w:cstheme="minorBidi"/>
      <w:sz w:val="22"/>
      <w:szCs w:val="22"/>
      <w:lang w:eastAsia="en-US"/>
    </w:rPr>
    <w:tblPr>
      <w:tblStyleRowBandSize w:val="1"/>
      <w:tblStyleColBandSize w:val="1"/>
      <w:tblInd w:w="0" w:type="nil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  <w:tblCellMar>
        <w:left w:w="57" w:type="dxa"/>
        <w:right w:w="57" w:type="dxa"/>
      </w:tblCellMar>
    </w:tblPr>
    <w:tblStylePr w:type="firstRow">
      <w:rPr>
        <w:b/>
        <w:bCs/>
      </w:rPr>
      <w:tblPr/>
      <w:tcPr>
        <w:shd w:val="clear" w:color="auto" w:fill="F2F2F2" w:themeFill="background1" w:themeFillShade="F2"/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EinfacheTabelle3">
    <w:name w:val="Plain Table 3"/>
    <w:basedOn w:val="NormaleTabelle"/>
    <w:uiPriority w:val="99"/>
    <w:rsid w:val="00793633"/>
    <w:rPr>
      <w:rFonts w:asciiTheme="minorHAnsi" w:eastAsiaTheme="minorHAnsi" w:hAnsiTheme="minorHAnsi" w:cstheme="minorBidi"/>
      <w:sz w:val="22"/>
      <w:szCs w:val="22"/>
      <w:lang w:eastAsia="en-US"/>
    </w:rPr>
    <w:tblPr>
      <w:tblStyleRowBandSize w:val="1"/>
      <w:tblStyleColBandSize w:val="1"/>
      <w:tblInd w:w="0" w:type="nil"/>
      <w:tblBorders>
        <w:insideH w:val="single" w:sz="4" w:space="0" w:color="000000" w:themeColor="text1"/>
        <w:insideV w:val="single" w:sz="4" w:space="0" w:color="000000" w:themeColor="text1"/>
      </w:tblBorders>
      <w:tblCellMar>
        <w:left w:w="57" w:type="dxa"/>
        <w:right w:w="57" w:type="dxa"/>
      </w:tblCellMar>
    </w:tblPr>
    <w:tblStylePr w:type="firstRow">
      <w:rPr>
        <w:b/>
        <w:bCs/>
        <w:caps w:val="0"/>
        <w:smallCaps w:val="0"/>
      </w:rPr>
      <w:tblPr/>
      <w:tcPr>
        <w:shd w:val="clear" w:color="auto" w:fill="F2F2F2" w:themeFill="background1" w:themeFillShade="F2"/>
      </w:tcPr>
    </w:tblStylePr>
    <w:tblStylePr w:type="lastRow">
      <w:rPr>
        <w:b/>
        <w:bCs/>
        <w:caps w:val="0"/>
        <w:smallCaps w:val="0"/>
      </w:rPr>
      <w:tblPr/>
      <w:tcPr>
        <w:tcBorders>
          <w:top w:val="nil"/>
        </w:tcBorders>
      </w:tcPr>
    </w:tblStylePr>
    <w:tblStylePr w:type="firstCol">
      <w:rPr>
        <w:b/>
        <w:bCs/>
        <w:caps w:val="0"/>
        <w:smallCaps w:val="0"/>
      </w:r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paragraph" w:customStyle="1" w:styleId="AuzhlungmitZahlen1">
    <w:name w:val="Auzählung mit Zahlen 1"/>
    <w:basedOn w:val="Aufzhlungszeichen"/>
    <w:uiPriority w:val="23"/>
    <w:qFormat/>
    <w:rsid w:val="002C222E"/>
    <w:pPr>
      <w:widowControl w:val="0"/>
      <w:numPr>
        <w:numId w:val="30"/>
      </w:numPr>
    </w:pPr>
  </w:style>
  <w:style w:type="paragraph" w:customStyle="1" w:styleId="Text9pt">
    <w:name w:val="Text 9pt"/>
    <w:basedOn w:val="Text"/>
    <w:qFormat/>
    <w:rsid w:val="002E16DF"/>
    <w:rPr>
      <w:sz w:val="18"/>
      <w:szCs w:val="18"/>
    </w:rPr>
  </w:style>
  <w:style w:type="paragraph" w:styleId="Listenabsatz">
    <w:name w:val="List Paragraph"/>
    <w:basedOn w:val="Standard"/>
    <w:uiPriority w:val="34"/>
    <w:qFormat/>
    <w:rsid w:val="008C590F"/>
    <w:pPr>
      <w:ind w:left="720"/>
      <w:contextualSpacing/>
    </w:pPr>
  </w:style>
  <w:style w:type="character" w:styleId="Hyperlink">
    <w:name w:val="Hyperlink"/>
    <w:basedOn w:val="Absatz-Standardschriftart"/>
    <w:uiPriority w:val="99"/>
    <w:unhideWhenUsed/>
    <w:rsid w:val="00284643"/>
    <w:rPr>
      <w:color w:val="0000FF" w:themeColor="hyperlink"/>
      <w:u w:val="single"/>
    </w:rPr>
  </w:style>
  <w:style w:type="character" w:styleId="NichtaufgelsteErwhnung">
    <w:name w:val="Unresolved Mention"/>
    <w:basedOn w:val="Absatz-Standardschriftart"/>
    <w:uiPriority w:val="99"/>
    <w:semiHidden/>
    <w:unhideWhenUsed/>
    <w:rsid w:val="00284643"/>
    <w:rPr>
      <w:color w:val="605E5C"/>
      <w:shd w:val="clear" w:color="auto" w:fill="E1DFDD"/>
    </w:rPr>
  </w:style>
  <w:style w:type="character" w:styleId="Kommentarzeichen">
    <w:name w:val="annotation reference"/>
    <w:basedOn w:val="Absatz-Standardschriftart"/>
    <w:uiPriority w:val="99"/>
    <w:semiHidden/>
    <w:unhideWhenUsed/>
    <w:rsid w:val="00785B9A"/>
    <w:rPr>
      <w:sz w:val="16"/>
      <w:szCs w:val="16"/>
    </w:rPr>
  </w:style>
  <w:style w:type="paragraph" w:styleId="Kommentartext">
    <w:name w:val="annotation text"/>
    <w:basedOn w:val="Standard"/>
    <w:link w:val="KommentartextZchn"/>
    <w:uiPriority w:val="99"/>
    <w:unhideWhenUsed/>
    <w:rsid w:val="00785B9A"/>
    <w:pPr>
      <w:spacing w:line="240" w:lineRule="auto"/>
    </w:pPr>
    <w:rPr>
      <w:sz w:val="20"/>
      <w:szCs w:val="20"/>
    </w:rPr>
  </w:style>
  <w:style w:type="character" w:customStyle="1" w:styleId="KommentartextZchn">
    <w:name w:val="Kommentartext Zchn"/>
    <w:basedOn w:val="Absatz-Standardschriftart"/>
    <w:link w:val="Kommentartext"/>
    <w:uiPriority w:val="99"/>
    <w:rsid w:val="00785B9A"/>
    <w:rPr>
      <w:lang w:eastAsia="en-US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785B9A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785B9A"/>
    <w:rPr>
      <w:b/>
      <w:bCs/>
      <w:lang w:eastAsia="en-US"/>
    </w:rPr>
  </w:style>
  <w:style w:type="paragraph" w:styleId="berarbeitung">
    <w:name w:val="Revision"/>
    <w:hidden/>
    <w:uiPriority w:val="99"/>
    <w:semiHidden/>
    <w:rsid w:val="00CB06AC"/>
    <w:rPr>
      <w:sz w:val="22"/>
      <w:szCs w:val="22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519275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45374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16360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75148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00431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73620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12622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26359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10874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68382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58810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18222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97370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1639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41690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34442298">
          <w:marLeft w:val="446"/>
          <w:marRight w:val="0"/>
          <w:marTop w:val="0"/>
          <w:marBottom w:val="2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751089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27192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23635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footnotes" Target="footnotes.xml"/><Relationship Id="rId18" Type="http://schemas.openxmlformats.org/officeDocument/2006/relationships/footer" Target="footer2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hyperlink" Target="mailto:sandra.arnold@ur.ch" TargetMode="Externa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footer" Target="footer1.xml"/><Relationship Id="rId25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ettings" Target="settings.xml"/><Relationship Id="rId24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23" Type="http://schemas.openxmlformats.org/officeDocument/2006/relationships/footer" Target="footer4.xml"/><Relationship Id="rId10" Type="http://schemas.openxmlformats.org/officeDocument/2006/relationships/styles" Target="styles.xml"/><Relationship Id="rId19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numbering" Target="numbering.xml"/><Relationship Id="rId14" Type="http://schemas.openxmlformats.org/officeDocument/2006/relationships/endnotes" Target="endnotes.xml"/><Relationship Id="rId22" Type="http://schemas.openxmlformats.org/officeDocument/2006/relationships/header" Target="header4.xml"/></Relationships>
</file>

<file path=word/_rels/header2.xml.rels><?xml version="1.0" encoding="UTF-8" standalone="yes"?>
<Relationships xmlns="http://schemas.openxmlformats.org/package/2006/relationships"><Relationship Id="rId2" Type="http://schemas.openxmlformats.org/officeDocument/2006/relationships/image" Target="media/image2.jpg"/><Relationship Id="rId1" Type="http://schemas.openxmlformats.org/officeDocument/2006/relationships/image" Target="media/image1.png"/></Relationships>
</file>

<file path=word/_rels/header4.xml.rels><?xml version="1.0" encoding="UTF-8" standalone="yes"?>
<Relationships xmlns="http://schemas.openxmlformats.org/package/2006/relationships"><Relationship Id="rId1" Type="http://schemas.openxmlformats.org/officeDocument/2006/relationships/image" Target="media/image2.jp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1A7CC08A3E6D4777A40F8C5243D1C898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0EA4D0F-8484-4C24-881D-5F38532098E3}"/>
      </w:docPartPr>
      <w:docPartBody>
        <w:p w:rsidR="00EA4FF7" w:rsidRDefault="00EA4FF7">
          <w:pPr>
            <w:pStyle w:val="1A7CC08A3E6D4777A40F8C5243D1C898"/>
          </w:pPr>
          <w:r>
            <w:rPr>
              <w:rStyle w:val="Platzhaltertext"/>
            </w:rPr>
            <w:t xml:space="preserve"> </w:t>
          </w:r>
        </w:p>
      </w:docPartBody>
    </w:docPart>
    <w:docPart>
      <w:docPartPr>
        <w:name w:val="4FFD8551786A490081B8D00BC97FF6E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6DACB3D-AF4A-40ED-A233-FA0B2D38A2CC}"/>
      </w:docPartPr>
      <w:docPartBody>
        <w:p w:rsidR="00EA4FF7" w:rsidRDefault="00EA4FF7" w:rsidP="00EA4FF7">
          <w:pPr>
            <w:pStyle w:val="4FFD8551786A490081B8D00BC97FF6EE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4F738AABA43B40DEA1601127DDFDACF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65FEB9A-50D2-4379-B536-93B28BB08C67}"/>
      </w:docPartPr>
      <w:docPartBody>
        <w:p w:rsidR="00EA4FF7" w:rsidRDefault="00EA4FF7" w:rsidP="00EA4FF7">
          <w:pPr>
            <w:pStyle w:val="4F738AABA43B40DEA1601127DDFDACF7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DBFF1F33CF51400BA4DCA548BB7CFDF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58878479-2A35-4AD0-AD8B-DAA8F3CC20CC}"/>
      </w:docPartPr>
      <w:docPartBody>
        <w:p w:rsidR="00EA4FF7" w:rsidRDefault="00EA4FF7" w:rsidP="00EA4FF7">
          <w:pPr>
            <w:pStyle w:val="DBFF1F33CF51400BA4DCA548BB7CFDFA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01FE8B3775924DEE82E809D09EB57A3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E27461B-52DB-4015-A585-B6E2FFD81E31}"/>
      </w:docPartPr>
      <w:docPartBody>
        <w:p w:rsidR="00EA4FF7" w:rsidRDefault="00EA4FF7" w:rsidP="00EA4FF7">
          <w:pPr>
            <w:pStyle w:val="01FE8B3775924DEE82E809D09EB57A3A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FD3660AEEB7B47D4B0EC2A2746CCF78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DC425395-E0C1-431C-A739-A851474B9C47}"/>
      </w:docPartPr>
      <w:docPartBody>
        <w:p w:rsidR="00EA4FF7" w:rsidRDefault="00EA4FF7" w:rsidP="00EA4FF7">
          <w:pPr>
            <w:pStyle w:val="FD3660AEEB7B47D4B0EC2A2746CCF783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AE9FF9244F5A4527BD186B2406DD769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BA7E315-3815-40CE-A44F-706F22850CBD}"/>
      </w:docPartPr>
      <w:docPartBody>
        <w:p w:rsidR="00EA4FF7" w:rsidRDefault="00EA4FF7" w:rsidP="00EA4FF7">
          <w:pPr>
            <w:pStyle w:val="AE9FF9244F5A4527BD186B2406DD769A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3029FEC09956430A924197E5AD5D48F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D33060D7-E684-4B60-ACAD-A04A3B8E45EE}"/>
      </w:docPartPr>
      <w:docPartBody>
        <w:p w:rsidR="00EA4FF7" w:rsidRDefault="00EA4FF7" w:rsidP="00EA4FF7">
          <w:pPr>
            <w:pStyle w:val="3029FEC09956430A924197E5AD5D48FE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F784F848E29F4834A7ECA216E9A5E5D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B68D2E4-69CD-402B-8CD8-3BF8D5C66022}"/>
      </w:docPartPr>
      <w:docPartBody>
        <w:p w:rsidR="00EA4FF7" w:rsidRDefault="00EA4FF7" w:rsidP="00EA4FF7">
          <w:pPr>
            <w:pStyle w:val="F784F848E29F4834A7ECA216E9A5E5D1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ACAB78F00BA642F98A94E1B7A7AAA56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005E846-D910-4488-A0F4-CF56F87A3A9A}"/>
      </w:docPartPr>
      <w:docPartBody>
        <w:p w:rsidR="00EA4FF7" w:rsidRDefault="00EA4FF7" w:rsidP="00EA4FF7">
          <w:pPr>
            <w:pStyle w:val="ACAB78F00BA642F98A94E1B7A7AAA569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32EAEB0370364A41BC776B7EE26530F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7CE5838-0A24-4F67-B7FB-4C76BD6905D4}"/>
      </w:docPartPr>
      <w:docPartBody>
        <w:p w:rsidR="00F17A66" w:rsidRDefault="00F17A66" w:rsidP="00F17A66">
          <w:pPr>
            <w:pStyle w:val="32EAEB0370364A41BC776B7EE26530FF"/>
          </w:pPr>
          <w:r w:rsidRPr="00AC1A93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9F5FFEA2E08B47CFA6EA9D8947D0F59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2F6BD51-810C-4555-AC8B-CF4D4C78CA37}"/>
      </w:docPartPr>
      <w:docPartBody>
        <w:p w:rsidR="00F17A66" w:rsidRDefault="00F17A66" w:rsidP="00F17A66">
          <w:pPr>
            <w:pStyle w:val="9F5FFEA2E08B47CFA6EA9D8947D0F590"/>
          </w:pPr>
          <w:r w:rsidRPr="00627E7A">
            <w:rPr>
              <w:rStyle w:val="Platzhaltertext"/>
            </w:rPr>
            <w:t>Klicken oder tippen Sie, um ein Datum einzugeben.</w:t>
          </w:r>
        </w:p>
      </w:docPartBody>
    </w:docPart>
    <w:docPart>
      <w:docPartPr>
        <w:name w:val="4FFE3F87ED76445BBBA4E7D93968F78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53D1F2B-1532-46A7-94EB-5A34469D08D5}"/>
      </w:docPartPr>
      <w:docPartBody>
        <w:p w:rsidR="00F17A66" w:rsidRDefault="00F17A66" w:rsidP="00F17A66">
          <w:pPr>
            <w:pStyle w:val="4FFE3F87ED76445BBBA4E7D93968F78A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2D32433905634CE09EF3925E1DC5B4A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80E2351-99B7-4DCE-A53B-29B9D9D10831}"/>
      </w:docPartPr>
      <w:docPartBody>
        <w:p w:rsidR="00F17A66" w:rsidRDefault="00F17A66" w:rsidP="00F17A66">
          <w:pPr>
            <w:pStyle w:val="2D32433905634CE09EF3925E1DC5B4A6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F6D632B0938A4579878FD82E3CF86E9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5EB43037-8780-4C0B-B60F-C470C3BE068F}"/>
      </w:docPartPr>
      <w:docPartBody>
        <w:p w:rsidR="00F17A66" w:rsidRDefault="00F17A66" w:rsidP="00F17A66">
          <w:pPr>
            <w:pStyle w:val="F6D632B0938A4579878FD82E3CF86E90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E687F8917025455591AE56E9EB7616D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7910C2D-2D31-499B-83C0-B0B2F77B01EB}"/>
      </w:docPartPr>
      <w:docPartBody>
        <w:p w:rsidR="00F17A66" w:rsidRDefault="00F17A66" w:rsidP="00F17A66">
          <w:pPr>
            <w:pStyle w:val="E687F8917025455591AE56E9EB7616DF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2CB1047F058C4B7D8F2B7F2DB42E114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18657A9-9FA6-4564-990C-81DAC0C18FCB}"/>
      </w:docPartPr>
      <w:docPartBody>
        <w:p w:rsidR="00F17A66" w:rsidRDefault="00F17A66" w:rsidP="00F17A66">
          <w:pPr>
            <w:pStyle w:val="2CB1047F058C4B7D8F2B7F2DB42E114A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E823CAB902E54BBFA4D08458E3B5FF7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FA7653A-36A2-41BF-879D-0358167EC977}"/>
      </w:docPartPr>
      <w:docPartBody>
        <w:p w:rsidR="00F17A66" w:rsidRDefault="00F17A66" w:rsidP="00F17A66">
          <w:pPr>
            <w:pStyle w:val="E823CAB902E54BBFA4D08458E3B5FF77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C57F02797E9E4F1D8D09CFB5B50324B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0E4A5F2-5B9B-4E96-BAE4-A64A44BBA93B}"/>
      </w:docPartPr>
      <w:docPartBody>
        <w:p w:rsidR="00E85533" w:rsidRDefault="00E85533" w:rsidP="00E85533">
          <w:pPr>
            <w:pStyle w:val="C57F02797E9E4F1D8D09CFB5B50324BE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757998C58E994511880A6E75AF32929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8269516-0059-4DB9-9BBB-DE422A346DC3}"/>
      </w:docPartPr>
      <w:docPartBody>
        <w:p w:rsidR="00E85533" w:rsidRDefault="00E85533" w:rsidP="00E85533">
          <w:pPr>
            <w:pStyle w:val="757998C58E994511880A6E75AF32929F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1A3663D1EFD6402ABC38EF6875D48048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8956493-2BA5-41DE-8288-C2683BFFCC6B}"/>
      </w:docPartPr>
      <w:docPartBody>
        <w:p w:rsidR="00E85533" w:rsidRDefault="00E85533" w:rsidP="00E85533">
          <w:pPr>
            <w:pStyle w:val="1A3663D1EFD6402ABC38EF6875D48048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4C03F5250F64421DBED1F0312D50249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0BD2A67-2ECA-46E7-8DBA-5126903A00E8}"/>
      </w:docPartPr>
      <w:docPartBody>
        <w:p w:rsidR="00C47C24" w:rsidRDefault="00C47C24" w:rsidP="00C47C24">
          <w:pPr>
            <w:pStyle w:val="4C03F5250F64421DBED1F0312D502493"/>
          </w:pPr>
          <w:r w:rsidRPr="008C54E2">
            <w:rPr>
              <w:rStyle w:val="Platzhaltertext"/>
            </w:rPr>
            <w:t>Klicken oder tippen Sie hier, um Text einzugeben.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Frutiger LT 45 Light">
    <w:charset w:val="00"/>
    <w:family w:val="swiss"/>
    <w:pitch w:val="variable"/>
    <w:sig w:usb0="80000027" w:usb1="00000000" w:usb2="00000000" w:usb3="00000000" w:csb0="0000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Frutiger 55 Roman">
    <w:altName w:val="Calibri"/>
    <w:charset w:val="00"/>
    <w:family w:val="swiss"/>
    <w:pitch w:val="variable"/>
    <w:sig w:usb0="800000AF" w:usb1="5000204A" w:usb2="00000000" w:usb3="00000000" w:csb0="0000009B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A4FF7"/>
    <w:rsid w:val="000A7BAA"/>
    <w:rsid w:val="00C47C24"/>
    <w:rsid w:val="00E85533"/>
    <w:rsid w:val="00EA4FF7"/>
    <w:rsid w:val="00F17A6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2"/>
        <w:szCs w:val="22"/>
        <w:lang w:val="de-CH" w:eastAsia="de-CH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C47C24"/>
    <w:rPr>
      <w:color w:val="808080"/>
      <w:lang w:val="de-CH"/>
    </w:rPr>
  </w:style>
  <w:style w:type="paragraph" w:customStyle="1" w:styleId="1A7CC08A3E6D4777A40F8C5243D1C898">
    <w:name w:val="1A7CC08A3E6D4777A40F8C5243D1C898"/>
  </w:style>
  <w:style w:type="paragraph" w:customStyle="1" w:styleId="32EAEB0370364A41BC776B7EE26530FF">
    <w:name w:val="32EAEB0370364A41BC776B7EE26530FF"/>
    <w:rsid w:val="00F17A66"/>
  </w:style>
  <w:style w:type="paragraph" w:customStyle="1" w:styleId="9F5FFEA2E08B47CFA6EA9D8947D0F590">
    <w:name w:val="9F5FFEA2E08B47CFA6EA9D8947D0F590"/>
    <w:rsid w:val="00F17A66"/>
  </w:style>
  <w:style w:type="paragraph" w:customStyle="1" w:styleId="4FFE3F87ED76445BBBA4E7D93968F78A">
    <w:name w:val="4FFE3F87ED76445BBBA4E7D93968F78A"/>
    <w:rsid w:val="00F17A66"/>
  </w:style>
  <w:style w:type="paragraph" w:customStyle="1" w:styleId="4FFD8551786A490081B8D00BC97FF6EE">
    <w:name w:val="4FFD8551786A490081B8D00BC97FF6EE"/>
    <w:rsid w:val="00EA4FF7"/>
  </w:style>
  <w:style w:type="paragraph" w:customStyle="1" w:styleId="4F738AABA43B40DEA1601127DDFDACF7">
    <w:name w:val="4F738AABA43B40DEA1601127DDFDACF7"/>
    <w:rsid w:val="00EA4FF7"/>
  </w:style>
  <w:style w:type="paragraph" w:customStyle="1" w:styleId="DBFF1F33CF51400BA4DCA548BB7CFDFA">
    <w:name w:val="DBFF1F33CF51400BA4DCA548BB7CFDFA"/>
    <w:rsid w:val="00EA4FF7"/>
  </w:style>
  <w:style w:type="paragraph" w:customStyle="1" w:styleId="01FE8B3775924DEE82E809D09EB57A3A">
    <w:name w:val="01FE8B3775924DEE82E809D09EB57A3A"/>
    <w:rsid w:val="00EA4FF7"/>
  </w:style>
  <w:style w:type="paragraph" w:customStyle="1" w:styleId="FD3660AEEB7B47D4B0EC2A2746CCF783">
    <w:name w:val="FD3660AEEB7B47D4B0EC2A2746CCF783"/>
    <w:rsid w:val="00EA4FF7"/>
  </w:style>
  <w:style w:type="paragraph" w:customStyle="1" w:styleId="AE9FF9244F5A4527BD186B2406DD769A">
    <w:name w:val="AE9FF9244F5A4527BD186B2406DD769A"/>
    <w:rsid w:val="00EA4FF7"/>
  </w:style>
  <w:style w:type="paragraph" w:customStyle="1" w:styleId="2D32433905634CE09EF3925E1DC5B4A6">
    <w:name w:val="2D32433905634CE09EF3925E1DC5B4A6"/>
    <w:rsid w:val="00F17A66"/>
  </w:style>
  <w:style w:type="paragraph" w:customStyle="1" w:styleId="F6D632B0938A4579878FD82E3CF86E90">
    <w:name w:val="F6D632B0938A4579878FD82E3CF86E90"/>
    <w:rsid w:val="00F17A66"/>
  </w:style>
  <w:style w:type="paragraph" w:customStyle="1" w:styleId="3029FEC09956430A924197E5AD5D48FE">
    <w:name w:val="3029FEC09956430A924197E5AD5D48FE"/>
    <w:rsid w:val="00EA4FF7"/>
  </w:style>
  <w:style w:type="paragraph" w:customStyle="1" w:styleId="F784F848E29F4834A7ECA216E9A5E5D1">
    <w:name w:val="F784F848E29F4834A7ECA216E9A5E5D1"/>
    <w:rsid w:val="00EA4FF7"/>
  </w:style>
  <w:style w:type="paragraph" w:customStyle="1" w:styleId="ACAB78F00BA642F98A94E1B7A7AAA569">
    <w:name w:val="ACAB78F00BA642F98A94E1B7A7AAA569"/>
    <w:rsid w:val="00EA4FF7"/>
  </w:style>
  <w:style w:type="paragraph" w:customStyle="1" w:styleId="E687F8917025455591AE56E9EB7616DF">
    <w:name w:val="E687F8917025455591AE56E9EB7616DF"/>
    <w:rsid w:val="00F17A66"/>
  </w:style>
  <w:style w:type="paragraph" w:customStyle="1" w:styleId="2CB1047F058C4B7D8F2B7F2DB42E114A">
    <w:name w:val="2CB1047F058C4B7D8F2B7F2DB42E114A"/>
    <w:rsid w:val="00F17A66"/>
  </w:style>
  <w:style w:type="paragraph" w:customStyle="1" w:styleId="E823CAB902E54BBFA4D08458E3B5FF77">
    <w:name w:val="E823CAB902E54BBFA4D08458E3B5FF77"/>
    <w:rsid w:val="00F17A66"/>
  </w:style>
  <w:style w:type="paragraph" w:customStyle="1" w:styleId="C57F02797E9E4F1D8D09CFB5B50324BE">
    <w:name w:val="C57F02797E9E4F1D8D09CFB5B50324BE"/>
    <w:rsid w:val="00E85533"/>
  </w:style>
  <w:style w:type="paragraph" w:customStyle="1" w:styleId="757998C58E994511880A6E75AF32929F">
    <w:name w:val="757998C58E994511880A6E75AF32929F"/>
    <w:rsid w:val="00E85533"/>
  </w:style>
  <w:style w:type="paragraph" w:customStyle="1" w:styleId="1A3663D1EFD6402ABC38EF6875D48048">
    <w:name w:val="1A3663D1EFD6402ABC38EF6875D48048"/>
    <w:rsid w:val="00E85533"/>
  </w:style>
  <w:style w:type="paragraph" w:customStyle="1" w:styleId="4C03F5250F64421DBED1F0312D502493">
    <w:name w:val="4C03F5250F64421DBED1F0312D502493"/>
    <w:rsid w:val="00C47C24"/>
    <w:pPr>
      <w:spacing w:line="278" w:lineRule="auto"/>
    </w:pPr>
    <w:rPr>
      <w:sz w:val="24"/>
      <w:szCs w:val="24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officeatwork xmlns="http://schemas.officeatwork.com/Document">eNp7v3u/jUt+cmlual6JnU1wfk5pSWZ+nmeKnY0+MscnMS+9NDE91c7IwNTURh/OtQnLTC0HqoVQAUCh4NSc1GSgUfooHLgVAFOAKK8=</officeatwork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officeatwork xmlns="http://schemas.officeatwork.com/CustomXMLPart">
  <Header>Gesundheits-, Sozial-
und Umweltdirektion</Header>
  <Hinweis>​</Hinweis>
  <Block>Altdorf, 23. Februar 2024</Block>
  <Introduction>Sehr geehrte Damen und Herren</Introduction>
  <Direktion>Gesundheits-, Sozial- und Umweltdirektion</Direktion>
  <Amt/>
  <Address>Klausenstrasse 4</Address>
  <Internet>www.ur.ch/gsud</Internet>
  <Telefon>+41 41 875 2159</Telefon>
  <Sachbearbeitung>Christian Arnold</Sachbearbeitung>
  <EMail>ch.arnold@ur.ch</EMail>
  <Closing>Freundliche Grüsse</Closing>
  <Grussformel>Gesundheits-, Sozial- und Umweltdirektion</Grussformel>
  <Sig1>Christian Arnold, Regierungsrat</Sig1>
  <Sig2>​</Sig2>
  <Zeichen>​</Zeichen>
  <DeliveryOption>​</DeliveryOption>
  <Address2>6460 Altdorf</Address2>
</officeatwork>
</file>

<file path=customXml/item4.xml><?xml version="1.0" encoding="utf-8"?>
<officeatwork xmlns="http://schemas.officeatwork.com/Formulas">eNrFWdtu2kAQfe9XWK6UBQmF2EnbXCASJaVFKhc1eUgTRdViD2GLvUvX69x+rQ/9pP5C18YmmBjLJlsjIWHDzuWcM7Zn1n9//2l0GHd9B3unjY+MTV3Mp9oF5rcg+tiFpv4NLDIjQEWwDgsBdsd3nJZtc/A8XTuHXz5QC/q+OwLe1E39NPZ4en3dw54APuRsBlw8VtDCGaqhNnNnDgiIXKHqzU2jHps22ozaRBBGpZcBlXZA7uAMC1wJ1z3/3ajHaUsj3xPMPWOW78oYcdgEnI+9H+f+6CdYIiX3ZPKx3wqKLNammMwnPYs4u0vXGWIutMshFpOmXqfeMRuPiQVY3DM+Dc6/ALaB61qQsTfDlkx7IsTsuF73rAm42Ntdtti1mBvFvOx9DXynINtLInOYJWHtvH04O3mDaqsqnREO0wCMVKk18oDKbKZsNn4C4sCTgaq1uWUxO3NDu31U3bg0EpQXUYDQeyCeSgmMo4QE3U5llYa5gw4Bx5ZERCmgahPJM/mZcxdptoPd2Uk6m2vclM5hWGRKGTxMK2Itu37bRDyiqhbyJZeimpbNl+TAd2WlaikCfQevz+Sa8PsCHkQgTh+IjKOhFM8tX0wYlwZdKsnETqBC6TJ0qeDM9q3AjVI1PuS+0y+ngEonYFENStG/y0S/XIHPx6VDb7lCKeiD3KBl5C3AjZsShZD380OeRzfQNi5x4BTUam3kBh6HLx/4BTgwVnxh72XillkLbAl55i0ubksMJ4xC+fDPsTUZAeYjIMKntyppOCrEQhC3fPifepg4KkEfFgIdhi8fddthHlErdv4neRS8fNSfue95YxkQlCqe/ykezyVLiVwZi8ayO64UNZbjUFPXa8Fn3sfrka8NHJV/5yG3hkodDtI6+5eNvQxLZX/OwVjcdFIb9Y5Pw2YzWBYfLwapYAqI5wENrSE93UP+aKG8icGtSKRQ022IaqoUdb+gqGY+Uc1Xi2oWENV8lajm1kW9AiLlU9oimdl7fMl5ujvhUQpbmPzAkT7542CmevwzM7vj5z1TeXNfSSInCYpHIqXXtWEWnYlMZdong6VvVOvRz2EJNvVFw7SK430CRiJQBRXiSCLNaNVybhsnoW0ENbnX80K3/w4410aPctQrLxJSgK/Z1s98tZFVsrwyoH24r1RrAypTvSN2VL0vyncVXn3xtuUfFsQU5g==</officeatwork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officeatwork xmlns="http://schemas.officeatwork.com/Media"/>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B0C1DED26D4BD14F819934816A2B741F" ma:contentTypeVersion="6" ma:contentTypeDescription="Ein neues Dokument erstellen." ma:contentTypeScope="" ma:versionID="c147c7859989d27353630b6ef2141557">
  <xsd:schema xmlns:xsd="http://www.w3.org/2001/XMLSchema" xmlns:xs="http://www.w3.org/2001/XMLSchema" xmlns:p="http://schemas.microsoft.com/office/2006/metadata/properties" xmlns:ns2="c3f6d574-5ed8-458b-978a-7eda7a972772" xmlns:ns3="7db34f2d-cc33-4334-8798-1fbae25c998a" targetNamespace="http://schemas.microsoft.com/office/2006/metadata/properties" ma:root="true" ma:fieldsID="ca55c378ff9abf0a8b8f102b49facc55" ns2:_="" ns3:_="">
    <xsd:import namespace="c3f6d574-5ed8-458b-978a-7eda7a972772"/>
    <xsd:import namespace="7db34f2d-cc33-4334-8798-1fbae25c998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3f6d574-5ed8-458b-978a-7eda7a97277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db34f2d-cc33-4334-8798-1fbae25c998a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8.xml><?xml version="1.0" encoding="utf-8"?>
<officeatwork xmlns="http://schemas.officeatwork.com/MasterProperties">eNrtWf1u2zYQfxXBQIENaxxR3wJWY65dJ0HzhdpdsWLAQEtni51MCiQ1N321Ddgfe6C9wk624ySNRCndmg1Dg0Sxyd8d7+PH45n+89ffvz2jSoO8lKIAqa+moNXg/ph1Mj6nK3jWG+UMuJ6WTEPPGiaa/YKDWpb4bgo5JBrSiZAXpS5K/ay3oLmC3kf6GNxbYa/+FSSsqFZAoQmDPFW7/9ZuebEqctAwTFMJSiHqcDN9F7XXsjWwNzggtbhRLhTjy95gIqHkac6SDKwj+cdvSkGtwAnXUqQlahW8N5hCJq0l4FODNUYAt1CLdQxSAq+Vf30y7g0c2/Fsx3HtiODLIAqDOCBhLf6MFgUaOKPzHFp8eXFGWd4QjzHkKCqvLoqt4R1ATgMKk7uiuspymefmLGxzemvy8Dqjh3ez38iGMZPw887kOjbswkl8OyCEBBjT2LGD0Isjz2jR0fT1+OAIFGYrA6bVwVNrKj4wmh9sEvh6tYZcp9eL10frxrS/p2i40g3xG841sLys+Fk7P93Hpl5aAU9BvhTF4gPqgbekwdSO4siIzj7dE3ZbrDySpVIL5BbkjXZaD13+ttImPu8ojGu+zGmJckpLitvf8kxw1BZ4gW0N0RQhFyZoo+eb2Snu7hxOGYcHOP3U+tjWp1arOSNRYvG66g1Gx/XzTOOkScMM6/ui4ts3HrHwNwp9yyF+fTma0PcNjr9YbQpVqvpLVabflbKfZE3FFiQH3B7r9bq/wR1WIg11SSCaNFatatYxzrrGWa9h9lQsRUXzkciFvBQSM8LQ4ifVuHry40vKteA/Laics2XfIbbdd327X/ClUdvznCY/v8nwkG1UqZJsTeWHNTCl2hU/FxoF6EI32GkWMpnT6MdmpVPKU5XQAjoI3KzSVeoir2anbMmpLmUb+rKYZbACNYYFLfPKhe37Fvgl7lNsJei21naTmeYsha7gi/k77Jva0ZVvM6Zz2GhXJIi7yYwEbiTs2bpKvalqisS6jd0Qv4npC67XpVz0SWiH+PC8RrJdN4K749n2CDY7xCYevrBdG3/Ip/cEw1JnQpoagsAhgYcLxjEhsePhI/BJRIgXkCgifuw42CR4xDX3CEPJxWYwxeJci9zitgBrC29sFRJ9mYmqyN+pnSSo7/rEHM/MLTaMrdDxrDCyQmPftzWjvzXDUFT3m+WYLbNXoDa7FJO8H8dM39HVD2w7LVg/qYD9sKoz+PeuWHZS//xNF93zdavi74Xkt+LdkJAk47eS13CqMI0HKzatnNLHp2+1GWmicVC1tLW+HziuS6LAj7DFdf0QuRsFoYP2RD6JqyHHDl2/C4tHmWQK3eYGIu8xn8ZlP+7CZS8KLccNYhOVk6xP/wka7x36PExuUv8QMrfl5UF8TjL5+HzeR4R8IfMXMv9fyOyYLxxslzjYUYRO7Dpx4Dp+FJqbia9OAeTXBr6289NIyAffCDVQrjN5zExoIUBL6h8/7+f4Cc+U8U/X/AOoc9FCpoBUDkSe7fqxHbshCc1l8BxY/RbbLDaD99qA+axxnJR8czVK2u7rCMENVLXg2J/7ru06xOjxK1gykCVfKkl1/Yf03coPwTbeCT1KjB6xxNwE5z8Yj9HZSUo1/YzbD+vXDFZFTjUoc9B988YbQ1ldiPwLMSqVFquNVAtrTMvexh8zXt0cNdXiTL69/vhff7TwJBeqah2ajgK0v7r4bTpTRqK4mommcw9PmxW64/atCcxlSaVVfWdSj8VYjcWaT0qlNlfNnehyeP8LqcN733nVjanBX/FQ7wE=</officeatwork>
</file>

<file path=customXml/itemProps1.xml><?xml version="1.0" encoding="utf-8"?>
<ds:datastoreItem xmlns:ds="http://schemas.openxmlformats.org/officeDocument/2006/customXml" ds:itemID="{25FEFEDE-D75B-41FC-AA93-C6A8EDD1A53F}">
  <ds:schemaRefs>
    <ds:schemaRef ds:uri="http://schemas.officeatwork.com/Document"/>
  </ds:schemaRefs>
</ds:datastoreItem>
</file>

<file path=customXml/itemProps2.xml><?xml version="1.0" encoding="utf-8"?>
<ds:datastoreItem xmlns:ds="http://schemas.openxmlformats.org/officeDocument/2006/customXml" ds:itemID="{A8F6A6A6-5EB6-435F-A063-8EE180F7867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449B45FC-8755-4360-A7E8-6A1DA88E2CF0}">
  <ds:schemaRefs>
    <ds:schemaRef ds:uri="http://schemas.officeatwork.com/CustomXMLPart"/>
  </ds:schemaRefs>
</ds:datastoreItem>
</file>

<file path=customXml/itemProps4.xml><?xml version="1.0" encoding="utf-8"?>
<ds:datastoreItem xmlns:ds="http://schemas.openxmlformats.org/officeDocument/2006/customXml" ds:itemID="{82B8EFC9-A363-42F6-8E88-5FEB1A4090FA}">
  <ds:schemaRefs>
    <ds:schemaRef ds:uri="http://schemas.officeatwork.com/Formulas"/>
  </ds:schemaRefs>
</ds:datastoreItem>
</file>

<file path=customXml/itemProps5.xml><?xml version="1.0" encoding="utf-8"?>
<ds:datastoreItem xmlns:ds="http://schemas.openxmlformats.org/officeDocument/2006/customXml" ds:itemID="{F987EB4A-A4C9-494F-B512-2BDC010204A3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5414349B-C73A-4BA9-89B9-09F7AE1E34DC}">
  <ds:schemaRefs>
    <ds:schemaRef ds:uri="http://schemas.officeatwork.com/Media"/>
  </ds:schemaRefs>
</ds:datastoreItem>
</file>

<file path=customXml/itemProps7.xml><?xml version="1.0" encoding="utf-8"?>
<ds:datastoreItem xmlns:ds="http://schemas.openxmlformats.org/officeDocument/2006/customXml" ds:itemID="{24309D71-532C-4CB1-8DAC-C2D35073005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3f6d574-5ed8-458b-978a-7eda7a972772"/>
    <ds:schemaRef ds:uri="7db34f2d-cc33-4334-8798-1fbae25c99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8.xml><?xml version="1.0" encoding="utf-8"?>
<ds:datastoreItem xmlns:ds="http://schemas.openxmlformats.org/officeDocument/2006/customXml" ds:itemID="{245A62C0-E6AC-493D-8DC7-F85BC29C3CCF}">
  <ds:schemaRefs>
    <ds:schemaRef ds:uri="http://schemas.officeatwork.com/Master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3</Pages>
  <Words>528</Words>
  <Characters>3331</Characters>
  <Application>Microsoft Office Word</Application>
  <DocSecurity>0</DocSecurity>
  <Lines>27</Lines>
  <Paragraphs>7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/>
    </vt:vector>
  </TitlesOfParts>
  <Manager/>
  <Company>Gesundheits-, Sozial- und Umweltdirektion,</Company>
  <LinksUpToDate>false</LinksUpToDate>
  <CharactersWithSpaces>3852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Arnold Nadine</dc:creator>
  <cp:keywords/>
  <dc:description/>
  <cp:lastModifiedBy>Gisler Monika (GSUD)</cp:lastModifiedBy>
  <cp:revision>7</cp:revision>
  <dcterms:created xsi:type="dcterms:W3CDTF">2024-03-14T10:32:00Z</dcterms:created>
  <dcterms:modified xsi:type="dcterms:W3CDTF">2024-03-21T07:56:00Z</dcterms:modified>
  <cp:category/>
  <cp:contentStatus/>
  <dc:language/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.Text">
    <vt:lpwstr>[Text]</vt:lpwstr>
  </property>
  <property fmtid="{D5CDD505-2E9C-101B-9397-08002B2CF9AE}" pid="3" name="Direktion.Direktion">
    <vt:lpwstr>Gesundheits-, Sozial- und Umweltdirektion</vt:lpwstr>
  </property>
  <property fmtid="{D5CDD505-2E9C-101B-9397-08002B2CF9AE}" pid="4" name="Direktion.Amt">
    <vt:lpwstr/>
  </property>
  <property fmtid="{D5CDD505-2E9C-101B-9397-08002B2CF9AE}" pid="5" name="Direktion.Abteilung">
    <vt:lpwstr/>
  </property>
  <property fmtid="{D5CDD505-2E9C-101B-9397-08002B2CF9AE}" pid="6" name="Direktion.Sektion">
    <vt:lpwstr/>
  </property>
  <property fmtid="{D5CDD505-2E9C-101B-9397-08002B2CF9AE}" pid="7" name="CustomField.DropDownFusszeile">
    <vt:lpwstr/>
  </property>
  <property fmtid="{D5CDD505-2E9C-101B-9397-08002B2CF9AE}" pid="8" name="Direktion.Address1">
    <vt:lpwstr>Klausenstrasse 4</vt:lpwstr>
  </property>
  <property fmtid="{D5CDD505-2E9C-101B-9397-08002B2CF9AE}" pid="9" name="Direktion.Address2">
    <vt:lpwstr>6460 Altdorf</vt:lpwstr>
  </property>
  <property fmtid="{D5CDD505-2E9C-101B-9397-08002B2CF9AE}" pid="10" name="Direktion.Telefon">
    <vt:lpwstr>+41 41 875 2151</vt:lpwstr>
  </property>
  <property fmtid="{D5CDD505-2E9C-101B-9397-08002B2CF9AE}" pid="11" name="Direktion.Fax">
    <vt:lpwstr/>
  </property>
  <property fmtid="{D5CDD505-2E9C-101B-9397-08002B2CF9AE}" pid="12" name="Contactperson.Name">
    <vt:lpwstr>Christian Arnold</vt:lpwstr>
  </property>
  <property fmtid="{D5CDD505-2E9C-101B-9397-08002B2CF9AE}" pid="13" name="Contactperson.EMail">
    <vt:lpwstr>ch.arnold@ur.ch</vt:lpwstr>
  </property>
  <property fmtid="{D5CDD505-2E9C-101B-9397-08002B2CF9AE}" pid="14" name="Direktion.Internet">
    <vt:lpwstr>www.ur.ch/gsud</vt:lpwstr>
  </property>
  <property fmtid="{D5CDD505-2E9C-101B-9397-08002B2CF9AE}" pid="15" name="Recipient.Closing">
    <vt:lpwstr>Freundliche Grüsse</vt:lpwstr>
  </property>
  <property fmtid="{D5CDD505-2E9C-101B-9397-08002B2CF9AE}" pid="16" name="Recipient.Introduction">
    <vt:lpwstr>Sehr geehrte Damen und Herren</vt:lpwstr>
  </property>
  <property fmtid="{D5CDD505-2E9C-101B-9397-08002B2CF9AE}" pid="17" name="Doc.Subject">
    <vt:lpwstr>[Betreff]</vt:lpwstr>
  </property>
  <property fmtid="{D5CDD505-2E9C-101B-9397-08002B2CF9AE}" pid="18" name="Direktion.City">
    <vt:lpwstr>Altdorf</vt:lpwstr>
  </property>
  <property fmtid="{D5CDD505-2E9C-101B-9397-08002B2CF9AE}" pid="19" name="Signature1.Name">
    <vt:lpwstr>Christian Arnold</vt:lpwstr>
  </property>
  <property fmtid="{D5CDD505-2E9C-101B-9397-08002B2CF9AE}" pid="20" name="Signature2.Name">
    <vt:lpwstr/>
  </property>
  <property fmtid="{D5CDD505-2E9C-101B-9397-08002B2CF9AE}" pid="21" name="Function1.Function">
    <vt:lpwstr>Regierungsrat</vt:lpwstr>
  </property>
  <property fmtid="{D5CDD505-2E9C-101B-9397-08002B2CF9AE}" pid="22" name="Function2.Function">
    <vt:lpwstr/>
  </property>
  <property fmtid="{D5CDD505-2E9C-101B-9397-08002B2CF9AE}" pid="23" name="Doc.Distribution">
    <vt:lpwstr>Verteiler:</vt:lpwstr>
  </property>
  <property fmtid="{D5CDD505-2E9C-101B-9397-08002B2CF9AE}" pid="24" name="Doc.Enclosures">
    <vt:lpwstr>Beilagen:</vt:lpwstr>
  </property>
  <property fmtid="{D5CDD505-2E9C-101B-9397-08002B2CF9AE}" pid="25" name="Doc.Copy">
    <vt:lpwstr>Kopie an:</vt:lpwstr>
  </property>
  <property fmtid="{D5CDD505-2E9C-101B-9397-08002B2CF9AE}" pid="26" name="CustomField.Enclosures">
    <vt:lpwstr/>
  </property>
  <property fmtid="{D5CDD505-2E9C-101B-9397-08002B2CF9AE}" pid="27" name="CustomField.Verteiler">
    <vt:lpwstr/>
  </property>
  <property fmtid="{D5CDD505-2E9C-101B-9397-08002B2CF9AE}" pid="28" name="CustomField.CopyTo">
    <vt:lpwstr/>
  </property>
  <property fmtid="{D5CDD505-2E9C-101B-9397-08002B2CF9AE}" pid="29" name="YesNo.YesNoText">
    <vt:lpwstr>Nein</vt:lpwstr>
  </property>
  <property fmtid="{D5CDD505-2E9C-101B-9397-08002B2CF9AE}" pid="30" name="Author.Initials">
    <vt:lpwstr>naa</vt:lpwstr>
  </property>
  <property fmtid="{D5CDD505-2E9C-101B-9397-08002B2CF9AE}" pid="31" name="CustomField.Hinweis">
    <vt:lpwstr/>
  </property>
  <property fmtid="{D5CDD505-2E9C-101B-9397-08002B2CF9AE}" pid="32" name="Direktion.AbsenderGrussformelZ1">
    <vt:lpwstr>Gesundheits-, Sozial- und Umweltdirektion</vt:lpwstr>
  </property>
  <property fmtid="{D5CDD505-2E9C-101B-9397-08002B2CF9AE}" pid="33" name="Direktion.AbsenderGrussformelZ2">
    <vt:lpwstr/>
  </property>
  <property fmtid="{D5CDD505-2E9C-101B-9397-08002B2CF9AE}" pid="34" name="Direktion.AbsenderKopfzeileZ1">
    <vt:lpwstr>Gesundheits-, Sozial-</vt:lpwstr>
  </property>
  <property fmtid="{D5CDD505-2E9C-101B-9397-08002B2CF9AE}" pid="35" name="Direktion.AbsenderKopfzeileZ2">
    <vt:lpwstr>und Umweltdirektion</vt:lpwstr>
  </property>
  <property fmtid="{D5CDD505-2E9C-101B-9397-08002B2CF9AE}" pid="36" name="Contactperson.DirectPhone">
    <vt:lpwstr>+41 41 875 2159</vt:lpwstr>
  </property>
  <property fmtid="{D5CDD505-2E9C-101B-9397-08002B2CF9AE}" pid="37" name="Direktion.AbsenderKopfzeileZ3">
    <vt:lpwstr/>
  </property>
  <property fmtid="{D5CDD505-2E9C-101B-9397-08002B2CF9AE}" pid="38" name="Function1.FunctionZ2">
    <vt:lpwstr/>
  </property>
  <property fmtid="{D5CDD505-2E9C-101B-9397-08002B2CF9AE}" pid="39" name="Function2.FunctionZ2">
    <vt:lpwstr/>
  </property>
  <property fmtid="{D5CDD505-2E9C-101B-9397-08002B2CF9AE}" pid="40" name="Recipient.DeliveryOption">
    <vt:lpwstr/>
  </property>
  <property fmtid="{D5CDD505-2E9C-101B-9397-08002B2CF9AE}" pid="41" name="CustomField.IhrZeichen">
    <vt:lpwstr/>
  </property>
  <property fmtid="{D5CDD505-2E9C-101B-9397-08002B2CF9AE}" pid="42" name="Recipient.EMail">
    <vt:lpwstr/>
  </property>
  <property fmtid="{D5CDD505-2E9C-101B-9397-08002B2CF9AE}" pid="43" name="oawInfo">
    <vt:lpwstr/>
  </property>
  <property fmtid="{D5CDD505-2E9C-101B-9397-08002B2CF9AE}" pid="44" name="oawDisplayName">
    <vt:lpwstr>Fischfangstatistik Rückzahlung</vt:lpwstr>
  </property>
  <property fmtid="{D5CDD505-2E9C-101B-9397-08002B2CF9AE}" pid="45" name="oawID">
    <vt:lpwstr/>
  </property>
  <property fmtid="{D5CDD505-2E9C-101B-9397-08002B2CF9AE}" pid="46" name="BM_Subject">
    <vt:lpwstr>[Betreff]</vt:lpwstr>
  </property>
  <property fmtid="{D5CDD505-2E9C-101B-9397-08002B2CF9AE}" pid="47" name="ContentTypeId">
    <vt:lpwstr>0x010100B0C1DED26D4BD14F819934816A2B741F</vt:lpwstr>
  </property>
</Properties>
</file>