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18.xml" ContentType="application/vnd.openxmlformats-officedocument.presentationml.tags+xml"/>
  <Override PartName="/ppt/notesSlides/notesSlide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0.xml" ContentType="application/vnd.openxmlformats-officedocument.presentationml.tags+xml"/>
  <Override PartName="/ppt/tags/tag151.xml" ContentType="application/vnd.openxmlformats-officedocument.presentationml.tags+xml"/>
  <Override PartName="/ppt/notesSlides/notesSlide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8.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6.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20.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1.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2.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3.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4.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 id="2147484221" r:id="rId2"/>
    <p:sldMasterId id="2147484229" r:id="rId3"/>
    <p:sldMasterId id="2147484238" r:id="rId4"/>
    <p:sldMasterId id="2147484245" r:id="rId5"/>
  </p:sldMasterIdLst>
  <p:notesMasterIdLst>
    <p:notesMasterId r:id="rId34"/>
  </p:notesMasterIdLst>
  <p:handoutMasterIdLst>
    <p:handoutMasterId r:id="rId35"/>
  </p:handoutMasterIdLst>
  <p:sldIdLst>
    <p:sldId id="256" r:id="rId6"/>
    <p:sldId id="265" r:id="rId7"/>
    <p:sldId id="288" r:id="rId8"/>
    <p:sldId id="289" r:id="rId9"/>
    <p:sldId id="304" r:id="rId10"/>
    <p:sldId id="305" r:id="rId11"/>
    <p:sldId id="275" r:id="rId12"/>
    <p:sldId id="320" r:id="rId13"/>
    <p:sldId id="307" r:id="rId14"/>
    <p:sldId id="306" r:id="rId15"/>
    <p:sldId id="308" r:id="rId16"/>
    <p:sldId id="267" r:id="rId17"/>
    <p:sldId id="309" r:id="rId18"/>
    <p:sldId id="311" r:id="rId19"/>
    <p:sldId id="310" r:id="rId20"/>
    <p:sldId id="321" r:id="rId21"/>
    <p:sldId id="290" r:id="rId22"/>
    <p:sldId id="323" r:id="rId23"/>
    <p:sldId id="329" r:id="rId24"/>
    <p:sldId id="330" r:id="rId25"/>
    <p:sldId id="331" r:id="rId26"/>
    <p:sldId id="332" r:id="rId27"/>
    <p:sldId id="327" r:id="rId28"/>
    <p:sldId id="291" r:id="rId29"/>
    <p:sldId id="292" r:id="rId30"/>
    <p:sldId id="303" r:id="rId31"/>
    <p:sldId id="293" r:id="rId32"/>
    <p:sldId id="294" r:id="rId33"/>
  </p:sldIdLst>
  <p:sldSz cx="9144000" cy="6858000" type="screen4x3"/>
  <p:notesSz cx="6797675" cy="9926638"/>
  <p:custDataLst>
    <p:tags r:id="rId3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ermatt Eveline" initials="OE" lastIdx="0" clrIdx="0">
    <p:extLst>
      <p:ext uri="{19B8F6BF-5375-455C-9EA6-DF929625EA0E}">
        <p15:presenceInfo xmlns:p15="http://schemas.microsoft.com/office/powerpoint/2012/main" userId="S-1-5-21-3351694600-1378020157-4090102345-21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A9F3E5"/>
    <a:srgbClr val="A6E7F6"/>
    <a:srgbClr val="00FF00"/>
    <a:srgbClr val="6A6A6A"/>
    <a:srgbClr val="BBDDE9"/>
    <a:srgbClr val="81DEFF"/>
    <a:srgbClr val="A0FEA0"/>
    <a:srgbClr val="70B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74884" autoAdjust="0"/>
  </p:normalViewPr>
  <p:slideViewPr>
    <p:cSldViewPr>
      <p:cViewPr varScale="1">
        <p:scale>
          <a:sx n="83" d="100"/>
          <a:sy n="83" d="100"/>
        </p:scale>
        <p:origin x="2226" y="12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9CCC2-6C0B-4B6C-8644-B765E72145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0DB2025E-9528-4F52-A502-4AC908A112AB}">
      <dgm:prSet phldrT="[Text]" custT="1"/>
      <dgm:spPr>
        <a:solidFill>
          <a:schemeClr val="accent3">
            <a:lumMod val="40000"/>
            <a:lumOff val="60000"/>
          </a:schemeClr>
        </a:solidFill>
      </dgm:spPr>
      <dgm:t>
        <a:bodyPr/>
        <a:lstStyle/>
        <a:p>
          <a:r>
            <a:rPr lang="de-DE" sz="2200" b="1" dirty="0" smtClean="0">
              <a:solidFill>
                <a:schemeClr val="tx1"/>
              </a:solidFill>
            </a:rPr>
            <a:t>Weiterbildung</a:t>
          </a:r>
          <a:r>
            <a:rPr lang="de-DE" sz="1800" dirty="0" smtClean="0"/>
            <a:t> </a:t>
          </a:r>
          <a:endParaRPr lang="de-DE" sz="1800" dirty="0"/>
        </a:p>
      </dgm:t>
    </dgm:pt>
    <dgm:pt modelId="{C71DCB4D-B1F6-4E5D-897F-CBDB12A24B94}" type="parTrans" cxnId="{7DFD0F7F-BD4D-4CDF-8703-FA0A79C09F72}">
      <dgm:prSet/>
      <dgm:spPr/>
      <dgm:t>
        <a:bodyPr/>
        <a:lstStyle/>
        <a:p>
          <a:endParaRPr lang="de-DE"/>
        </a:p>
      </dgm:t>
    </dgm:pt>
    <dgm:pt modelId="{845C1474-A938-4B58-9E1A-7B98E3D6AC81}" type="sibTrans" cxnId="{7DFD0F7F-BD4D-4CDF-8703-FA0A79C09F72}">
      <dgm:prSet/>
      <dgm:spPr/>
      <dgm:t>
        <a:bodyPr/>
        <a:lstStyle/>
        <a:p>
          <a:endParaRPr lang="de-DE"/>
        </a:p>
      </dgm:t>
    </dgm:pt>
    <dgm:pt modelId="{BFB02CFD-A3E9-47B5-8D50-08C99BDC1E38}">
      <dgm:prSet phldrT="[Text]" custT="1"/>
      <dgm:spPr>
        <a:solidFill>
          <a:schemeClr val="accent3">
            <a:lumMod val="40000"/>
            <a:lumOff val="60000"/>
          </a:schemeClr>
        </a:solidFill>
      </dgm:spPr>
      <dgm:t>
        <a:bodyPr/>
        <a:lstStyle/>
        <a:p>
          <a:r>
            <a:rPr lang="de-DE" sz="2200" b="1" i="0" dirty="0" smtClean="0">
              <a:solidFill>
                <a:schemeClr val="tx1"/>
              </a:solidFill>
            </a:rPr>
            <a:t>Einzelne</a:t>
          </a:r>
          <a:r>
            <a:rPr lang="de-DE" sz="1800" b="1" i="0" dirty="0" smtClean="0">
              <a:solidFill>
                <a:schemeClr val="tx1"/>
              </a:solidFill>
            </a:rPr>
            <a:t> </a:t>
          </a:r>
          <a:r>
            <a:rPr lang="de-DE" sz="2200" b="1" i="0" dirty="0" smtClean="0">
              <a:solidFill>
                <a:schemeClr val="tx1"/>
              </a:solidFill>
            </a:rPr>
            <a:t>Fächer / Teilbereiche</a:t>
          </a:r>
          <a:endParaRPr lang="de-DE" sz="2200" b="1" i="0" dirty="0">
            <a:solidFill>
              <a:schemeClr val="tx1"/>
            </a:solidFill>
          </a:endParaRPr>
        </a:p>
      </dgm:t>
    </dgm:pt>
    <dgm:pt modelId="{C24736BC-F301-46FE-8BFF-3559CB7DE427}" type="parTrans" cxnId="{710DF855-86DA-420B-A5AB-6B176735C8F3}">
      <dgm:prSet/>
      <dgm:spPr/>
      <dgm:t>
        <a:bodyPr/>
        <a:lstStyle/>
        <a:p>
          <a:endParaRPr lang="de-DE"/>
        </a:p>
      </dgm:t>
    </dgm:pt>
    <dgm:pt modelId="{257404FE-B8AC-46D9-8379-0FAB270EF5EB}" type="sibTrans" cxnId="{710DF855-86DA-420B-A5AB-6B176735C8F3}">
      <dgm:prSet/>
      <dgm:spPr/>
      <dgm:t>
        <a:bodyPr/>
        <a:lstStyle/>
        <a:p>
          <a:endParaRPr lang="de-DE"/>
        </a:p>
      </dgm:t>
    </dgm:pt>
    <dgm:pt modelId="{458DD263-6350-498E-8B2E-BBBBB1C95AAB}">
      <dgm:prSet phldrT="[Text]" custT="1"/>
      <dgm:spPr>
        <a:solidFill>
          <a:schemeClr val="accent3">
            <a:lumMod val="40000"/>
            <a:lumOff val="60000"/>
          </a:schemeClr>
        </a:solidFill>
      </dgm:spPr>
      <dgm:t>
        <a:bodyPr/>
        <a:lstStyle/>
        <a:p>
          <a:r>
            <a:rPr lang="de-DE" sz="2200" b="1" dirty="0" smtClean="0">
              <a:solidFill>
                <a:schemeClr val="tx1"/>
              </a:solidFill>
            </a:rPr>
            <a:t>Lehrmittel</a:t>
          </a:r>
          <a:endParaRPr lang="de-DE" sz="2200" b="1" dirty="0">
            <a:solidFill>
              <a:schemeClr val="tx1"/>
            </a:solidFill>
          </a:endParaRPr>
        </a:p>
      </dgm:t>
    </dgm:pt>
    <dgm:pt modelId="{F9E8150E-7E02-4882-9475-9B9422191A66}" type="parTrans" cxnId="{398D725C-F8BE-4C07-A739-40867405522D}">
      <dgm:prSet/>
      <dgm:spPr/>
      <dgm:t>
        <a:bodyPr/>
        <a:lstStyle/>
        <a:p>
          <a:endParaRPr lang="de-DE"/>
        </a:p>
      </dgm:t>
    </dgm:pt>
    <dgm:pt modelId="{EC41254F-5BA9-499A-B49A-178B6510B5D4}" type="sibTrans" cxnId="{398D725C-F8BE-4C07-A739-40867405522D}">
      <dgm:prSet/>
      <dgm:spPr/>
      <dgm:t>
        <a:bodyPr/>
        <a:lstStyle/>
        <a:p>
          <a:endParaRPr lang="de-DE"/>
        </a:p>
      </dgm:t>
    </dgm:pt>
    <dgm:pt modelId="{8AB98309-2EDB-4220-B54E-14017148B53C}">
      <dgm:prSet phldrT="[Text]" custT="1"/>
      <dgm:spPr>
        <a:solidFill>
          <a:schemeClr val="accent3">
            <a:lumMod val="40000"/>
            <a:lumOff val="60000"/>
          </a:schemeClr>
        </a:solidFill>
      </dgm:spPr>
      <dgm:t>
        <a:bodyPr/>
        <a:lstStyle/>
        <a:p>
          <a:r>
            <a:rPr lang="de-DE" sz="2200" b="1" dirty="0" smtClean="0">
              <a:solidFill>
                <a:schemeClr val="tx1"/>
              </a:solidFill>
            </a:rPr>
            <a:t>Beurteilen</a:t>
          </a:r>
          <a:endParaRPr lang="de-DE" sz="2200" b="1" dirty="0">
            <a:solidFill>
              <a:schemeClr val="tx1"/>
            </a:solidFill>
          </a:endParaRPr>
        </a:p>
      </dgm:t>
    </dgm:pt>
    <dgm:pt modelId="{7AC10FEE-87B8-4067-AA07-577B6278B43E}" type="parTrans" cxnId="{E0BE76AF-55E7-49D5-8394-24BEC62A6596}">
      <dgm:prSet/>
      <dgm:spPr/>
      <dgm:t>
        <a:bodyPr/>
        <a:lstStyle/>
        <a:p>
          <a:endParaRPr lang="de-DE"/>
        </a:p>
      </dgm:t>
    </dgm:pt>
    <dgm:pt modelId="{3A18565D-1848-4B6C-8268-AA72C73072CC}" type="sibTrans" cxnId="{E0BE76AF-55E7-49D5-8394-24BEC62A6596}">
      <dgm:prSet/>
      <dgm:spPr/>
      <dgm:t>
        <a:bodyPr/>
        <a:lstStyle/>
        <a:p>
          <a:endParaRPr lang="de-DE"/>
        </a:p>
      </dgm:t>
    </dgm:pt>
    <dgm:pt modelId="{E10F82EE-484B-487F-9B40-22D4E209FD93}">
      <dgm:prSet phldrT="[Text]" custT="1"/>
      <dgm:spPr>
        <a:solidFill>
          <a:schemeClr val="accent3">
            <a:lumMod val="40000"/>
            <a:lumOff val="60000"/>
          </a:schemeClr>
        </a:solidFill>
      </dgm:spPr>
      <dgm:t>
        <a:bodyPr/>
        <a:lstStyle/>
        <a:p>
          <a:r>
            <a:rPr lang="de-DE" sz="2200" b="1" dirty="0" smtClean="0">
              <a:solidFill>
                <a:schemeClr val="tx1"/>
              </a:solidFill>
            </a:rPr>
            <a:t>Elterninformation</a:t>
          </a:r>
          <a:endParaRPr lang="de-DE" sz="2200" b="1" dirty="0">
            <a:solidFill>
              <a:schemeClr val="tx1"/>
            </a:solidFill>
          </a:endParaRPr>
        </a:p>
      </dgm:t>
    </dgm:pt>
    <dgm:pt modelId="{F898A06E-6A4D-4386-B129-804F2FE2429F}" type="parTrans" cxnId="{EB53113C-A40C-428D-A9FE-60AD43160D29}">
      <dgm:prSet/>
      <dgm:spPr/>
      <dgm:t>
        <a:bodyPr/>
        <a:lstStyle/>
        <a:p>
          <a:endParaRPr lang="de-DE"/>
        </a:p>
      </dgm:t>
    </dgm:pt>
    <dgm:pt modelId="{CDAC0532-65CF-4D18-87B3-0F071C75B24E}" type="sibTrans" cxnId="{EB53113C-A40C-428D-A9FE-60AD43160D29}">
      <dgm:prSet/>
      <dgm:spPr/>
      <dgm:t>
        <a:bodyPr/>
        <a:lstStyle/>
        <a:p>
          <a:endParaRPr lang="de-DE"/>
        </a:p>
      </dgm:t>
    </dgm:pt>
    <dgm:pt modelId="{B8E41B29-BEB6-48AD-BA64-598A220CF60C}" type="pres">
      <dgm:prSet presAssocID="{0AD9CCC2-6C0B-4B6C-8644-B765E7214505}" presName="diagram" presStyleCnt="0">
        <dgm:presLayoutVars>
          <dgm:dir/>
          <dgm:resizeHandles val="exact"/>
        </dgm:presLayoutVars>
      </dgm:prSet>
      <dgm:spPr/>
      <dgm:t>
        <a:bodyPr/>
        <a:lstStyle/>
        <a:p>
          <a:endParaRPr lang="de-DE"/>
        </a:p>
      </dgm:t>
    </dgm:pt>
    <dgm:pt modelId="{4F229636-0EC0-4347-A815-079ADB1AA9CA}" type="pres">
      <dgm:prSet presAssocID="{0DB2025E-9528-4F52-A502-4AC908A112AB}" presName="node" presStyleLbl="node1" presStyleIdx="0" presStyleCnt="5">
        <dgm:presLayoutVars>
          <dgm:bulletEnabled val="1"/>
        </dgm:presLayoutVars>
      </dgm:prSet>
      <dgm:spPr/>
      <dgm:t>
        <a:bodyPr/>
        <a:lstStyle/>
        <a:p>
          <a:endParaRPr lang="de-DE"/>
        </a:p>
      </dgm:t>
    </dgm:pt>
    <dgm:pt modelId="{50745CE8-5CE5-47AC-B409-6EF9769BED00}" type="pres">
      <dgm:prSet presAssocID="{845C1474-A938-4B58-9E1A-7B98E3D6AC81}" presName="sibTrans" presStyleCnt="0"/>
      <dgm:spPr/>
    </dgm:pt>
    <dgm:pt modelId="{8D0ECE1C-CB1F-4257-A340-6692E2ED512E}" type="pres">
      <dgm:prSet presAssocID="{BFB02CFD-A3E9-47B5-8D50-08C99BDC1E38}" presName="node" presStyleLbl="node1" presStyleIdx="1" presStyleCnt="5">
        <dgm:presLayoutVars>
          <dgm:bulletEnabled val="1"/>
        </dgm:presLayoutVars>
      </dgm:prSet>
      <dgm:spPr/>
      <dgm:t>
        <a:bodyPr/>
        <a:lstStyle/>
        <a:p>
          <a:endParaRPr lang="de-DE"/>
        </a:p>
      </dgm:t>
    </dgm:pt>
    <dgm:pt modelId="{A767245B-6788-4A9A-8FD1-BFB8D8E6A21A}" type="pres">
      <dgm:prSet presAssocID="{257404FE-B8AC-46D9-8379-0FAB270EF5EB}" presName="sibTrans" presStyleCnt="0"/>
      <dgm:spPr/>
    </dgm:pt>
    <dgm:pt modelId="{58547E44-2452-4720-B0B2-03714C54F5F0}" type="pres">
      <dgm:prSet presAssocID="{458DD263-6350-498E-8B2E-BBBBB1C95AAB}" presName="node" presStyleLbl="node1" presStyleIdx="2" presStyleCnt="5">
        <dgm:presLayoutVars>
          <dgm:bulletEnabled val="1"/>
        </dgm:presLayoutVars>
      </dgm:prSet>
      <dgm:spPr/>
      <dgm:t>
        <a:bodyPr/>
        <a:lstStyle/>
        <a:p>
          <a:endParaRPr lang="de-DE"/>
        </a:p>
      </dgm:t>
    </dgm:pt>
    <dgm:pt modelId="{5457EAB5-9412-47F7-A408-72DAE2E1C2E8}" type="pres">
      <dgm:prSet presAssocID="{EC41254F-5BA9-499A-B49A-178B6510B5D4}" presName="sibTrans" presStyleCnt="0"/>
      <dgm:spPr/>
    </dgm:pt>
    <dgm:pt modelId="{8DF90350-5B38-42D4-A58E-7AD88796039C}" type="pres">
      <dgm:prSet presAssocID="{8AB98309-2EDB-4220-B54E-14017148B53C}" presName="node" presStyleLbl="node1" presStyleIdx="3" presStyleCnt="5">
        <dgm:presLayoutVars>
          <dgm:bulletEnabled val="1"/>
        </dgm:presLayoutVars>
      </dgm:prSet>
      <dgm:spPr/>
      <dgm:t>
        <a:bodyPr/>
        <a:lstStyle/>
        <a:p>
          <a:endParaRPr lang="de-DE"/>
        </a:p>
      </dgm:t>
    </dgm:pt>
    <dgm:pt modelId="{D25F5211-8240-43FA-A926-DDAA5E6EA25B}" type="pres">
      <dgm:prSet presAssocID="{3A18565D-1848-4B6C-8268-AA72C73072CC}" presName="sibTrans" presStyleCnt="0"/>
      <dgm:spPr/>
    </dgm:pt>
    <dgm:pt modelId="{03FED52B-0CD3-425D-B64A-49FDF6C8C3EE}" type="pres">
      <dgm:prSet presAssocID="{E10F82EE-484B-487F-9B40-22D4E209FD93}" presName="node" presStyleLbl="node1" presStyleIdx="4" presStyleCnt="5">
        <dgm:presLayoutVars>
          <dgm:bulletEnabled val="1"/>
        </dgm:presLayoutVars>
      </dgm:prSet>
      <dgm:spPr/>
      <dgm:t>
        <a:bodyPr/>
        <a:lstStyle/>
        <a:p>
          <a:endParaRPr lang="de-DE"/>
        </a:p>
      </dgm:t>
    </dgm:pt>
  </dgm:ptLst>
  <dgm:cxnLst>
    <dgm:cxn modelId="{DEDCC7B9-A8E9-47B2-8B6F-B68831D7FAB9}" type="presOf" srcId="{8AB98309-2EDB-4220-B54E-14017148B53C}" destId="{8DF90350-5B38-42D4-A58E-7AD88796039C}" srcOrd="0" destOrd="0" presId="urn:microsoft.com/office/officeart/2005/8/layout/default"/>
    <dgm:cxn modelId="{398D725C-F8BE-4C07-A739-40867405522D}" srcId="{0AD9CCC2-6C0B-4B6C-8644-B765E7214505}" destId="{458DD263-6350-498E-8B2E-BBBBB1C95AAB}" srcOrd="2" destOrd="0" parTransId="{F9E8150E-7E02-4882-9475-9B9422191A66}" sibTransId="{EC41254F-5BA9-499A-B49A-178B6510B5D4}"/>
    <dgm:cxn modelId="{49AD1D0D-ED84-4DE8-B6F2-DCDFA902DB1D}" type="presOf" srcId="{0DB2025E-9528-4F52-A502-4AC908A112AB}" destId="{4F229636-0EC0-4347-A815-079ADB1AA9CA}" srcOrd="0" destOrd="0" presId="urn:microsoft.com/office/officeart/2005/8/layout/default"/>
    <dgm:cxn modelId="{7DFD0F7F-BD4D-4CDF-8703-FA0A79C09F72}" srcId="{0AD9CCC2-6C0B-4B6C-8644-B765E7214505}" destId="{0DB2025E-9528-4F52-A502-4AC908A112AB}" srcOrd="0" destOrd="0" parTransId="{C71DCB4D-B1F6-4E5D-897F-CBDB12A24B94}" sibTransId="{845C1474-A938-4B58-9E1A-7B98E3D6AC81}"/>
    <dgm:cxn modelId="{E0BE76AF-55E7-49D5-8394-24BEC62A6596}" srcId="{0AD9CCC2-6C0B-4B6C-8644-B765E7214505}" destId="{8AB98309-2EDB-4220-B54E-14017148B53C}" srcOrd="3" destOrd="0" parTransId="{7AC10FEE-87B8-4067-AA07-577B6278B43E}" sibTransId="{3A18565D-1848-4B6C-8268-AA72C73072CC}"/>
    <dgm:cxn modelId="{EB53113C-A40C-428D-A9FE-60AD43160D29}" srcId="{0AD9CCC2-6C0B-4B6C-8644-B765E7214505}" destId="{E10F82EE-484B-487F-9B40-22D4E209FD93}" srcOrd="4" destOrd="0" parTransId="{F898A06E-6A4D-4386-B129-804F2FE2429F}" sibTransId="{CDAC0532-65CF-4D18-87B3-0F071C75B24E}"/>
    <dgm:cxn modelId="{51138CEA-A777-461A-8655-47D275406E41}" type="presOf" srcId="{0AD9CCC2-6C0B-4B6C-8644-B765E7214505}" destId="{B8E41B29-BEB6-48AD-BA64-598A220CF60C}" srcOrd="0" destOrd="0" presId="urn:microsoft.com/office/officeart/2005/8/layout/default"/>
    <dgm:cxn modelId="{710DF855-86DA-420B-A5AB-6B176735C8F3}" srcId="{0AD9CCC2-6C0B-4B6C-8644-B765E7214505}" destId="{BFB02CFD-A3E9-47B5-8D50-08C99BDC1E38}" srcOrd="1" destOrd="0" parTransId="{C24736BC-F301-46FE-8BFF-3559CB7DE427}" sibTransId="{257404FE-B8AC-46D9-8379-0FAB270EF5EB}"/>
    <dgm:cxn modelId="{71609FB4-40A8-4EF4-AD68-DE170506E1BF}" type="presOf" srcId="{BFB02CFD-A3E9-47B5-8D50-08C99BDC1E38}" destId="{8D0ECE1C-CB1F-4257-A340-6692E2ED512E}" srcOrd="0" destOrd="0" presId="urn:microsoft.com/office/officeart/2005/8/layout/default"/>
    <dgm:cxn modelId="{58D73547-D8E2-4EF2-AD3B-528971B82911}" type="presOf" srcId="{458DD263-6350-498E-8B2E-BBBBB1C95AAB}" destId="{58547E44-2452-4720-B0B2-03714C54F5F0}" srcOrd="0" destOrd="0" presId="urn:microsoft.com/office/officeart/2005/8/layout/default"/>
    <dgm:cxn modelId="{B1BAB8DD-3B57-4CA1-9F5E-B5D2D991F13E}" type="presOf" srcId="{E10F82EE-484B-487F-9B40-22D4E209FD93}" destId="{03FED52B-0CD3-425D-B64A-49FDF6C8C3EE}" srcOrd="0" destOrd="0" presId="urn:microsoft.com/office/officeart/2005/8/layout/default"/>
    <dgm:cxn modelId="{C2736495-F69C-461A-BD70-86A076544148}" type="presParOf" srcId="{B8E41B29-BEB6-48AD-BA64-598A220CF60C}" destId="{4F229636-0EC0-4347-A815-079ADB1AA9CA}" srcOrd="0" destOrd="0" presId="urn:microsoft.com/office/officeart/2005/8/layout/default"/>
    <dgm:cxn modelId="{B3295F50-CB2E-4CE0-8B35-6786AF8C3BD8}" type="presParOf" srcId="{B8E41B29-BEB6-48AD-BA64-598A220CF60C}" destId="{50745CE8-5CE5-47AC-B409-6EF9769BED00}" srcOrd="1" destOrd="0" presId="urn:microsoft.com/office/officeart/2005/8/layout/default"/>
    <dgm:cxn modelId="{574E962D-FD77-4D3C-925A-304F90D2C734}" type="presParOf" srcId="{B8E41B29-BEB6-48AD-BA64-598A220CF60C}" destId="{8D0ECE1C-CB1F-4257-A340-6692E2ED512E}" srcOrd="2" destOrd="0" presId="urn:microsoft.com/office/officeart/2005/8/layout/default"/>
    <dgm:cxn modelId="{D45A0B01-3180-4D75-AC3E-5F37754B94DB}" type="presParOf" srcId="{B8E41B29-BEB6-48AD-BA64-598A220CF60C}" destId="{A767245B-6788-4A9A-8FD1-BFB8D8E6A21A}" srcOrd="3" destOrd="0" presId="urn:microsoft.com/office/officeart/2005/8/layout/default"/>
    <dgm:cxn modelId="{42BC15FB-756F-4BE9-929B-4F6D9A59008B}" type="presParOf" srcId="{B8E41B29-BEB6-48AD-BA64-598A220CF60C}" destId="{58547E44-2452-4720-B0B2-03714C54F5F0}" srcOrd="4" destOrd="0" presId="urn:microsoft.com/office/officeart/2005/8/layout/default"/>
    <dgm:cxn modelId="{3254F56C-226D-4869-8564-1FD5D4AEE88A}" type="presParOf" srcId="{B8E41B29-BEB6-48AD-BA64-598A220CF60C}" destId="{5457EAB5-9412-47F7-A408-72DAE2E1C2E8}" srcOrd="5" destOrd="0" presId="urn:microsoft.com/office/officeart/2005/8/layout/default"/>
    <dgm:cxn modelId="{132FD2DA-79BA-4C4D-9961-4BB6E9B961B3}" type="presParOf" srcId="{B8E41B29-BEB6-48AD-BA64-598A220CF60C}" destId="{8DF90350-5B38-42D4-A58E-7AD88796039C}" srcOrd="6" destOrd="0" presId="urn:microsoft.com/office/officeart/2005/8/layout/default"/>
    <dgm:cxn modelId="{AB79C688-4001-477D-A47E-12A817BDE92A}" type="presParOf" srcId="{B8E41B29-BEB6-48AD-BA64-598A220CF60C}" destId="{D25F5211-8240-43FA-A926-DDAA5E6EA25B}" srcOrd="7" destOrd="0" presId="urn:microsoft.com/office/officeart/2005/8/layout/default"/>
    <dgm:cxn modelId="{20D2EA28-FE89-43C1-B655-9671C4B46CE6}" type="presParOf" srcId="{B8E41B29-BEB6-48AD-BA64-598A220CF60C}" destId="{03FED52B-0CD3-425D-B64A-49FDF6C8C3E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9CCC2-6C0B-4B6C-8644-B765E72145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0DB2025E-9528-4F52-A502-4AC908A112AB}">
      <dgm:prSet phldrT="[Text]" custT="1"/>
      <dgm:spPr>
        <a:solidFill>
          <a:schemeClr val="accent3">
            <a:lumMod val="40000"/>
            <a:lumOff val="60000"/>
          </a:schemeClr>
        </a:solidFill>
      </dgm:spPr>
      <dgm:t>
        <a:bodyPr/>
        <a:lstStyle/>
        <a:p>
          <a:r>
            <a:rPr lang="de-DE" sz="2200" b="1" dirty="0" smtClean="0">
              <a:solidFill>
                <a:schemeClr val="tx1"/>
              </a:solidFill>
            </a:rPr>
            <a:t>Weiterbildung</a:t>
          </a:r>
          <a:r>
            <a:rPr lang="de-DE" sz="1800" dirty="0" smtClean="0"/>
            <a:t> </a:t>
          </a:r>
          <a:endParaRPr lang="de-DE" sz="1800" dirty="0"/>
        </a:p>
      </dgm:t>
    </dgm:pt>
    <dgm:pt modelId="{C71DCB4D-B1F6-4E5D-897F-CBDB12A24B94}" type="parTrans" cxnId="{7DFD0F7F-BD4D-4CDF-8703-FA0A79C09F72}">
      <dgm:prSet/>
      <dgm:spPr/>
      <dgm:t>
        <a:bodyPr/>
        <a:lstStyle/>
        <a:p>
          <a:endParaRPr lang="de-DE"/>
        </a:p>
      </dgm:t>
    </dgm:pt>
    <dgm:pt modelId="{845C1474-A938-4B58-9E1A-7B98E3D6AC81}" type="sibTrans" cxnId="{7DFD0F7F-BD4D-4CDF-8703-FA0A79C09F72}">
      <dgm:prSet/>
      <dgm:spPr/>
      <dgm:t>
        <a:bodyPr/>
        <a:lstStyle/>
        <a:p>
          <a:endParaRPr lang="de-DE"/>
        </a:p>
      </dgm:t>
    </dgm:pt>
    <dgm:pt modelId="{BFB02CFD-A3E9-47B5-8D50-08C99BDC1E38}">
      <dgm:prSet phldrT="[Text]" custT="1"/>
      <dgm:spPr>
        <a:solidFill>
          <a:schemeClr val="accent3">
            <a:lumMod val="40000"/>
            <a:lumOff val="60000"/>
          </a:schemeClr>
        </a:solidFill>
      </dgm:spPr>
      <dgm:t>
        <a:bodyPr/>
        <a:lstStyle/>
        <a:p>
          <a:r>
            <a:rPr lang="de-DE" sz="2200" b="1" i="0" dirty="0" smtClean="0">
              <a:solidFill>
                <a:schemeClr val="tx1"/>
              </a:solidFill>
            </a:rPr>
            <a:t>Einzelne</a:t>
          </a:r>
          <a:r>
            <a:rPr lang="de-DE" sz="1800" b="1" i="0" dirty="0" smtClean="0">
              <a:solidFill>
                <a:schemeClr val="tx1"/>
              </a:solidFill>
            </a:rPr>
            <a:t> </a:t>
          </a:r>
          <a:r>
            <a:rPr lang="de-DE" sz="2200" b="1" i="0" dirty="0" smtClean="0">
              <a:solidFill>
                <a:schemeClr val="tx1"/>
              </a:solidFill>
            </a:rPr>
            <a:t>Fächer / Teilbereiche</a:t>
          </a:r>
          <a:endParaRPr lang="de-DE" sz="2200" b="1" i="0" dirty="0">
            <a:solidFill>
              <a:schemeClr val="tx1"/>
            </a:solidFill>
          </a:endParaRPr>
        </a:p>
      </dgm:t>
    </dgm:pt>
    <dgm:pt modelId="{C24736BC-F301-46FE-8BFF-3559CB7DE427}" type="parTrans" cxnId="{710DF855-86DA-420B-A5AB-6B176735C8F3}">
      <dgm:prSet/>
      <dgm:spPr/>
      <dgm:t>
        <a:bodyPr/>
        <a:lstStyle/>
        <a:p>
          <a:endParaRPr lang="de-DE"/>
        </a:p>
      </dgm:t>
    </dgm:pt>
    <dgm:pt modelId="{257404FE-B8AC-46D9-8379-0FAB270EF5EB}" type="sibTrans" cxnId="{710DF855-86DA-420B-A5AB-6B176735C8F3}">
      <dgm:prSet/>
      <dgm:spPr/>
      <dgm:t>
        <a:bodyPr/>
        <a:lstStyle/>
        <a:p>
          <a:endParaRPr lang="de-DE"/>
        </a:p>
      </dgm:t>
    </dgm:pt>
    <dgm:pt modelId="{458DD263-6350-498E-8B2E-BBBBB1C95AAB}">
      <dgm:prSet phldrT="[Text]" custT="1"/>
      <dgm:spPr>
        <a:solidFill>
          <a:schemeClr val="accent3">
            <a:lumMod val="40000"/>
            <a:lumOff val="60000"/>
          </a:schemeClr>
        </a:solidFill>
      </dgm:spPr>
      <dgm:t>
        <a:bodyPr/>
        <a:lstStyle/>
        <a:p>
          <a:r>
            <a:rPr lang="de-DE" sz="2200" b="1" dirty="0" smtClean="0">
              <a:solidFill>
                <a:schemeClr val="tx1"/>
              </a:solidFill>
            </a:rPr>
            <a:t>Lehrmittel</a:t>
          </a:r>
          <a:endParaRPr lang="de-DE" sz="2200" b="1" dirty="0">
            <a:solidFill>
              <a:schemeClr val="tx1"/>
            </a:solidFill>
          </a:endParaRPr>
        </a:p>
      </dgm:t>
    </dgm:pt>
    <dgm:pt modelId="{F9E8150E-7E02-4882-9475-9B9422191A66}" type="parTrans" cxnId="{398D725C-F8BE-4C07-A739-40867405522D}">
      <dgm:prSet/>
      <dgm:spPr/>
      <dgm:t>
        <a:bodyPr/>
        <a:lstStyle/>
        <a:p>
          <a:endParaRPr lang="de-DE"/>
        </a:p>
      </dgm:t>
    </dgm:pt>
    <dgm:pt modelId="{EC41254F-5BA9-499A-B49A-178B6510B5D4}" type="sibTrans" cxnId="{398D725C-F8BE-4C07-A739-40867405522D}">
      <dgm:prSet/>
      <dgm:spPr/>
      <dgm:t>
        <a:bodyPr/>
        <a:lstStyle/>
        <a:p>
          <a:endParaRPr lang="de-DE"/>
        </a:p>
      </dgm:t>
    </dgm:pt>
    <dgm:pt modelId="{8AB98309-2EDB-4220-B54E-14017148B53C}">
      <dgm:prSet phldrT="[Text]" custT="1"/>
      <dgm:spPr>
        <a:solidFill>
          <a:schemeClr val="accent3">
            <a:lumMod val="40000"/>
            <a:lumOff val="60000"/>
          </a:schemeClr>
        </a:solidFill>
      </dgm:spPr>
      <dgm:t>
        <a:bodyPr/>
        <a:lstStyle/>
        <a:p>
          <a:r>
            <a:rPr lang="de-DE" sz="2200" b="1" dirty="0" smtClean="0">
              <a:solidFill>
                <a:schemeClr val="tx1"/>
              </a:solidFill>
            </a:rPr>
            <a:t>Beurteilen</a:t>
          </a:r>
          <a:endParaRPr lang="de-DE" sz="2200" b="1" dirty="0">
            <a:solidFill>
              <a:schemeClr val="tx1"/>
            </a:solidFill>
          </a:endParaRPr>
        </a:p>
      </dgm:t>
    </dgm:pt>
    <dgm:pt modelId="{7AC10FEE-87B8-4067-AA07-577B6278B43E}" type="parTrans" cxnId="{E0BE76AF-55E7-49D5-8394-24BEC62A6596}">
      <dgm:prSet/>
      <dgm:spPr/>
      <dgm:t>
        <a:bodyPr/>
        <a:lstStyle/>
        <a:p>
          <a:endParaRPr lang="de-DE"/>
        </a:p>
      </dgm:t>
    </dgm:pt>
    <dgm:pt modelId="{3A18565D-1848-4B6C-8268-AA72C73072CC}" type="sibTrans" cxnId="{E0BE76AF-55E7-49D5-8394-24BEC62A6596}">
      <dgm:prSet/>
      <dgm:spPr/>
      <dgm:t>
        <a:bodyPr/>
        <a:lstStyle/>
        <a:p>
          <a:endParaRPr lang="de-DE"/>
        </a:p>
      </dgm:t>
    </dgm:pt>
    <dgm:pt modelId="{E10F82EE-484B-487F-9B40-22D4E209FD93}">
      <dgm:prSet phldrT="[Text]" custT="1"/>
      <dgm:spPr>
        <a:solidFill>
          <a:schemeClr val="accent3">
            <a:lumMod val="40000"/>
            <a:lumOff val="60000"/>
          </a:schemeClr>
        </a:solidFill>
      </dgm:spPr>
      <dgm:t>
        <a:bodyPr/>
        <a:lstStyle/>
        <a:p>
          <a:r>
            <a:rPr lang="de-DE" sz="2200" b="1" dirty="0" smtClean="0">
              <a:solidFill>
                <a:schemeClr val="tx1"/>
              </a:solidFill>
            </a:rPr>
            <a:t>Eltern-information</a:t>
          </a:r>
          <a:endParaRPr lang="de-DE" sz="2200" b="1" dirty="0">
            <a:solidFill>
              <a:schemeClr val="tx1"/>
            </a:solidFill>
          </a:endParaRPr>
        </a:p>
      </dgm:t>
    </dgm:pt>
    <dgm:pt modelId="{F898A06E-6A4D-4386-B129-804F2FE2429F}" type="parTrans" cxnId="{EB53113C-A40C-428D-A9FE-60AD43160D29}">
      <dgm:prSet/>
      <dgm:spPr/>
      <dgm:t>
        <a:bodyPr/>
        <a:lstStyle/>
        <a:p>
          <a:endParaRPr lang="de-DE"/>
        </a:p>
      </dgm:t>
    </dgm:pt>
    <dgm:pt modelId="{CDAC0532-65CF-4D18-87B3-0F071C75B24E}" type="sibTrans" cxnId="{EB53113C-A40C-428D-A9FE-60AD43160D29}">
      <dgm:prSet/>
      <dgm:spPr/>
      <dgm:t>
        <a:bodyPr/>
        <a:lstStyle/>
        <a:p>
          <a:endParaRPr lang="de-DE"/>
        </a:p>
      </dgm:t>
    </dgm:pt>
    <dgm:pt modelId="{B8E41B29-BEB6-48AD-BA64-598A220CF60C}" type="pres">
      <dgm:prSet presAssocID="{0AD9CCC2-6C0B-4B6C-8644-B765E7214505}" presName="diagram" presStyleCnt="0">
        <dgm:presLayoutVars>
          <dgm:dir/>
          <dgm:resizeHandles val="exact"/>
        </dgm:presLayoutVars>
      </dgm:prSet>
      <dgm:spPr/>
      <dgm:t>
        <a:bodyPr/>
        <a:lstStyle/>
        <a:p>
          <a:endParaRPr lang="de-DE"/>
        </a:p>
      </dgm:t>
    </dgm:pt>
    <dgm:pt modelId="{4F229636-0EC0-4347-A815-079ADB1AA9CA}" type="pres">
      <dgm:prSet presAssocID="{0DB2025E-9528-4F52-A502-4AC908A112AB}" presName="node" presStyleLbl="node1" presStyleIdx="0" presStyleCnt="5" custScaleX="209891" custScaleY="147244">
        <dgm:presLayoutVars>
          <dgm:bulletEnabled val="1"/>
        </dgm:presLayoutVars>
      </dgm:prSet>
      <dgm:spPr/>
      <dgm:t>
        <a:bodyPr/>
        <a:lstStyle/>
        <a:p>
          <a:endParaRPr lang="de-DE"/>
        </a:p>
      </dgm:t>
    </dgm:pt>
    <dgm:pt modelId="{50745CE8-5CE5-47AC-B409-6EF9769BED00}" type="pres">
      <dgm:prSet presAssocID="{845C1474-A938-4B58-9E1A-7B98E3D6AC81}" presName="sibTrans" presStyleCnt="0"/>
      <dgm:spPr/>
    </dgm:pt>
    <dgm:pt modelId="{8D0ECE1C-CB1F-4257-A340-6692E2ED512E}" type="pres">
      <dgm:prSet presAssocID="{BFB02CFD-A3E9-47B5-8D50-08C99BDC1E38}" presName="node" presStyleLbl="node1" presStyleIdx="1" presStyleCnt="5">
        <dgm:presLayoutVars>
          <dgm:bulletEnabled val="1"/>
        </dgm:presLayoutVars>
      </dgm:prSet>
      <dgm:spPr/>
      <dgm:t>
        <a:bodyPr/>
        <a:lstStyle/>
        <a:p>
          <a:endParaRPr lang="de-DE"/>
        </a:p>
      </dgm:t>
    </dgm:pt>
    <dgm:pt modelId="{A767245B-6788-4A9A-8FD1-BFB8D8E6A21A}" type="pres">
      <dgm:prSet presAssocID="{257404FE-B8AC-46D9-8379-0FAB270EF5EB}" presName="sibTrans" presStyleCnt="0"/>
      <dgm:spPr/>
    </dgm:pt>
    <dgm:pt modelId="{58547E44-2452-4720-B0B2-03714C54F5F0}" type="pres">
      <dgm:prSet presAssocID="{458DD263-6350-498E-8B2E-BBBBB1C95AAB}" presName="node" presStyleLbl="node1" presStyleIdx="2" presStyleCnt="5">
        <dgm:presLayoutVars>
          <dgm:bulletEnabled val="1"/>
        </dgm:presLayoutVars>
      </dgm:prSet>
      <dgm:spPr/>
      <dgm:t>
        <a:bodyPr/>
        <a:lstStyle/>
        <a:p>
          <a:endParaRPr lang="de-DE"/>
        </a:p>
      </dgm:t>
    </dgm:pt>
    <dgm:pt modelId="{5457EAB5-9412-47F7-A408-72DAE2E1C2E8}" type="pres">
      <dgm:prSet presAssocID="{EC41254F-5BA9-499A-B49A-178B6510B5D4}" presName="sibTrans" presStyleCnt="0"/>
      <dgm:spPr/>
    </dgm:pt>
    <dgm:pt modelId="{8DF90350-5B38-42D4-A58E-7AD88796039C}" type="pres">
      <dgm:prSet presAssocID="{8AB98309-2EDB-4220-B54E-14017148B53C}" presName="node" presStyleLbl="node1" presStyleIdx="3" presStyleCnt="5">
        <dgm:presLayoutVars>
          <dgm:bulletEnabled val="1"/>
        </dgm:presLayoutVars>
      </dgm:prSet>
      <dgm:spPr/>
      <dgm:t>
        <a:bodyPr/>
        <a:lstStyle/>
        <a:p>
          <a:endParaRPr lang="de-DE"/>
        </a:p>
      </dgm:t>
    </dgm:pt>
    <dgm:pt modelId="{D25F5211-8240-43FA-A926-DDAA5E6EA25B}" type="pres">
      <dgm:prSet presAssocID="{3A18565D-1848-4B6C-8268-AA72C73072CC}" presName="sibTrans" presStyleCnt="0"/>
      <dgm:spPr/>
    </dgm:pt>
    <dgm:pt modelId="{03FED52B-0CD3-425D-B64A-49FDF6C8C3EE}" type="pres">
      <dgm:prSet presAssocID="{E10F82EE-484B-487F-9B40-22D4E209FD93}" presName="node" presStyleLbl="node1" presStyleIdx="4" presStyleCnt="5">
        <dgm:presLayoutVars>
          <dgm:bulletEnabled val="1"/>
        </dgm:presLayoutVars>
      </dgm:prSet>
      <dgm:spPr/>
      <dgm:t>
        <a:bodyPr/>
        <a:lstStyle/>
        <a:p>
          <a:endParaRPr lang="de-DE"/>
        </a:p>
      </dgm:t>
    </dgm:pt>
  </dgm:ptLst>
  <dgm:cxnLst>
    <dgm:cxn modelId="{DEDCC7B9-A8E9-47B2-8B6F-B68831D7FAB9}" type="presOf" srcId="{8AB98309-2EDB-4220-B54E-14017148B53C}" destId="{8DF90350-5B38-42D4-A58E-7AD88796039C}" srcOrd="0" destOrd="0" presId="urn:microsoft.com/office/officeart/2005/8/layout/default"/>
    <dgm:cxn modelId="{398D725C-F8BE-4C07-A739-40867405522D}" srcId="{0AD9CCC2-6C0B-4B6C-8644-B765E7214505}" destId="{458DD263-6350-498E-8B2E-BBBBB1C95AAB}" srcOrd="2" destOrd="0" parTransId="{F9E8150E-7E02-4882-9475-9B9422191A66}" sibTransId="{EC41254F-5BA9-499A-B49A-178B6510B5D4}"/>
    <dgm:cxn modelId="{49AD1D0D-ED84-4DE8-B6F2-DCDFA902DB1D}" type="presOf" srcId="{0DB2025E-9528-4F52-A502-4AC908A112AB}" destId="{4F229636-0EC0-4347-A815-079ADB1AA9CA}" srcOrd="0" destOrd="0" presId="urn:microsoft.com/office/officeart/2005/8/layout/default"/>
    <dgm:cxn modelId="{7DFD0F7F-BD4D-4CDF-8703-FA0A79C09F72}" srcId="{0AD9CCC2-6C0B-4B6C-8644-B765E7214505}" destId="{0DB2025E-9528-4F52-A502-4AC908A112AB}" srcOrd="0" destOrd="0" parTransId="{C71DCB4D-B1F6-4E5D-897F-CBDB12A24B94}" sibTransId="{845C1474-A938-4B58-9E1A-7B98E3D6AC81}"/>
    <dgm:cxn modelId="{E0BE76AF-55E7-49D5-8394-24BEC62A6596}" srcId="{0AD9CCC2-6C0B-4B6C-8644-B765E7214505}" destId="{8AB98309-2EDB-4220-B54E-14017148B53C}" srcOrd="3" destOrd="0" parTransId="{7AC10FEE-87B8-4067-AA07-577B6278B43E}" sibTransId="{3A18565D-1848-4B6C-8268-AA72C73072CC}"/>
    <dgm:cxn modelId="{EB53113C-A40C-428D-A9FE-60AD43160D29}" srcId="{0AD9CCC2-6C0B-4B6C-8644-B765E7214505}" destId="{E10F82EE-484B-487F-9B40-22D4E209FD93}" srcOrd="4" destOrd="0" parTransId="{F898A06E-6A4D-4386-B129-804F2FE2429F}" sibTransId="{CDAC0532-65CF-4D18-87B3-0F071C75B24E}"/>
    <dgm:cxn modelId="{51138CEA-A777-461A-8655-47D275406E41}" type="presOf" srcId="{0AD9CCC2-6C0B-4B6C-8644-B765E7214505}" destId="{B8E41B29-BEB6-48AD-BA64-598A220CF60C}" srcOrd="0" destOrd="0" presId="urn:microsoft.com/office/officeart/2005/8/layout/default"/>
    <dgm:cxn modelId="{710DF855-86DA-420B-A5AB-6B176735C8F3}" srcId="{0AD9CCC2-6C0B-4B6C-8644-B765E7214505}" destId="{BFB02CFD-A3E9-47B5-8D50-08C99BDC1E38}" srcOrd="1" destOrd="0" parTransId="{C24736BC-F301-46FE-8BFF-3559CB7DE427}" sibTransId="{257404FE-B8AC-46D9-8379-0FAB270EF5EB}"/>
    <dgm:cxn modelId="{71609FB4-40A8-4EF4-AD68-DE170506E1BF}" type="presOf" srcId="{BFB02CFD-A3E9-47B5-8D50-08C99BDC1E38}" destId="{8D0ECE1C-CB1F-4257-A340-6692E2ED512E}" srcOrd="0" destOrd="0" presId="urn:microsoft.com/office/officeart/2005/8/layout/default"/>
    <dgm:cxn modelId="{58D73547-D8E2-4EF2-AD3B-528971B82911}" type="presOf" srcId="{458DD263-6350-498E-8B2E-BBBBB1C95AAB}" destId="{58547E44-2452-4720-B0B2-03714C54F5F0}" srcOrd="0" destOrd="0" presId="urn:microsoft.com/office/officeart/2005/8/layout/default"/>
    <dgm:cxn modelId="{B1BAB8DD-3B57-4CA1-9F5E-B5D2D991F13E}" type="presOf" srcId="{E10F82EE-484B-487F-9B40-22D4E209FD93}" destId="{03FED52B-0CD3-425D-B64A-49FDF6C8C3EE}" srcOrd="0" destOrd="0" presId="urn:microsoft.com/office/officeart/2005/8/layout/default"/>
    <dgm:cxn modelId="{C2736495-F69C-461A-BD70-86A076544148}" type="presParOf" srcId="{B8E41B29-BEB6-48AD-BA64-598A220CF60C}" destId="{4F229636-0EC0-4347-A815-079ADB1AA9CA}" srcOrd="0" destOrd="0" presId="urn:microsoft.com/office/officeart/2005/8/layout/default"/>
    <dgm:cxn modelId="{B3295F50-CB2E-4CE0-8B35-6786AF8C3BD8}" type="presParOf" srcId="{B8E41B29-BEB6-48AD-BA64-598A220CF60C}" destId="{50745CE8-5CE5-47AC-B409-6EF9769BED00}" srcOrd="1" destOrd="0" presId="urn:microsoft.com/office/officeart/2005/8/layout/default"/>
    <dgm:cxn modelId="{574E962D-FD77-4D3C-925A-304F90D2C734}" type="presParOf" srcId="{B8E41B29-BEB6-48AD-BA64-598A220CF60C}" destId="{8D0ECE1C-CB1F-4257-A340-6692E2ED512E}" srcOrd="2" destOrd="0" presId="urn:microsoft.com/office/officeart/2005/8/layout/default"/>
    <dgm:cxn modelId="{D45A0B01-3180-4D75-AC3E-5F37754B94DB}" type="presParOf" srcId="{B8E41B29-BEB6-48AD-BA64-598A220CF60C}" destId="{A767245B-6788-4A9A-8FD1-BFB8D8E6A21A}" srcOrd="3" destOrd="0" presId="urn:microsoft.com/office/officeart/2005/8/layout/default"/>
    <dgm:cxn modelId="{42BC15FB-756F-4BE9-929B-4F6D9A59008B}" type="presParOf" srcId="{B8E41B29-BEB6-48AD-BA64-598A220CF60C}" destId="{58547E44-2452-4720-B0B2-03714C54F5F0}" srcOrd="4" destOrd="0" presId="urn:microsoft.com/office/officeart/2005/8/layout/default"/>
    <dgm:cxn modelId="{3254F56C-226D-4869-8564-1FD5D4AEE88A}" type="presParOf" srcId="{B8E41B29-BEB6-48AD-BA64-598A220CF60C}" destId="{5457EAB5-9412-47F7-A408-72DAE2E1C2E8}" srcOrd="5" destOrd="0" presId="urn:microsoft.com/office/officeart/2005/8/layout/default"/>
    <dgm:cxn modelId="{132FD2DA-79BA-4C4D-9961-4BB6E9B961B3}" type="presParOf" srcId="{B8E41B29-BEB6-48AD-BA64-598A220CF60C}" destId="{8DF90350-5B38-42D4-A58E-7AD88796039C}" srcOrd="6" destOrd="0" presId="urn:microsoft.com/office/officeart/2005/8/layout/default"/>
    <dgm:cxn modelId="{AB79C688-4001-477D-A47E-12A817BDE92A}" type="presParOf" srcId="{B8E41B29-BEB6-48AD-BA64-598A220CF60C}" destId="{D25F5211-8240-43FA-A926-DDAA5E6EA25B}" srcOrd="7" destOrd="0" presId="urn:microsoft.com/office/officeart/2005/8/layout/default"/>
    <dgm:cxn modelId="{20D2EA28-FE89-43C1-B655-9671C4B46CE6}" type="presParOf" srcId="{B8E41B29-BEB6-48AD-BA64-598A220CF60C}" destId="{03FED52B-0CD3-425D-B64A-49FDF6C8C3E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9CCC2-6C0B-4B6C-8644-B765E72145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0DB2025E-9528-4F52-A502-4AC908A112AB}">
      <dgm:prSet phldrT="[Text]" custT="1"/>
      <dgm:spPr>
        <a:solidFill>
          <a:schemeClr val="accent3">
            <a:lumMod val="40000"/>
            <a:lumOff val="60000"/>
          </a:schemeClr>
        </a:solidFill>
      </dgm:spPr>
      <dgm:t>
        <a:bodyPr/>
        <a:lstStyle/>
        <a:p>
          <a:r>
            <a:rPr lang="de-DE" sz="2200" b="1" dirty="0" smtClean="0">
              <a:solidFill>
                <a:schemeClr val="tx1"/>
              </a:solidFill>
            </a:rPr>
            <a:t>Weiterbildung</a:t>
          </a:r>
          <a:r>
            <a:rPr lang="de-DE" sz="1800" dirty="0" smtClean="0"/>
            <a:t> </a:t>
          </a:r>
          <a:endParaRPr lang="de-DE" sz="1800" dirty="0"/>
        </a:p>
      </dgm:t>
    </dgm:pt>
    <dgm:pt modelId="{C71DCB4D-B1F6-4E5D-897F-CBDB12A24B94}" type="parTrans" cxnId="{7DFD0F7F-BD4D-4CDF-8703-FA0A79C09F72}">
      <dgm:prSet/>
      <dgm:spPr/>
      <dgm:t>
        <a:bodyPr/>
        <a:lstStyle/>
        <a:p>
          <a:endParaRPr lang="de-DE"/>
        </a:p>
      </dgm:t>
    </dgm:pt>
    <dgm:pt modelId="{845C1474-A938-4B58-9E1A-7B98E3D6AC81}" type="sibTrans" cxnId="{7DFD0F7F-BD4D-4CDF-8703-FA0A79C09F72}">
      <dgm:prSet/>
      <dgm:spPr/>
      <dgm:t>
        <a:bodyPr/>
        <a:lstStyle/>
        <a:p>
          <a:endParaRPr lang="de-DE"/>
        </a:p>
      </dgm:t>
    </dgm:pt>
    <dgm:pt modelId="{BFB02CFD-A3E9-47B5-8D50-08C99BDC1E38}">
      <dgm:prSet phldrT="[Text]" custT="1"/>
      <dgm:spPr>
        <a:solidFill>
          <a:schemeClr val="accent3">
            <a:lumMod val="40000"/>
            <a:lumOff val="60000"/>
          </a:schemeClr>
        </a:solidFill>
      </dgm:spPr>
      <dgm:t>
        <a:bodyPr/>
        <a:lstStyle/>
        <a:p>
          <a:r>
            <a:rPr lang="de-DE" sz="2200" b="1" i="0" dirty="0" smtClean="0">
              <a:solidFill>
                <a:schemeClr val="tx1"/>
              </a:solidFill>
            </a:rPr>
            <a:t>Einzelne</a:t>
          </a:r>
          <a:r>
            <a:rPr lang="de-DE" sz="1800" b="1" i="0" dirty="0" smtClean="0">
              <a:solidFill>
                <a:schemeClr val="tx1"/>
              </a:solidFill>
            </a:rPr>
            <a:t> </a:t>
          </a:r>
          <a:r>
            <a:rPr lang="de-DE" sz="2200" b="1" i="0" dirty="0" smtClean="0">
              <a:solidFill>
                <a:schemeClr val="tx1"/>
              </a:solidFill>
            </a:rPr>
            <a:t>Fächer / Teilbereiche</a:t>
          </a:r>
          <a:endParaRPr lang="de-DE" sz="2200" b="1" i="0" dirty="0">
            <a:solidFill>
              <a:schemeClr val="tx1"/>
            </a:solidFill>
          </a:endParaRPr>
        </a:p>
      </dgm:t>
    </dgm:pt>
    <dgm:pt modelId="{C24736BC-F301-46FE-8BFF-3559CB7DE427}" type="parTrans" cxnId="{710DF855-86DA-420B-A5AB-6B176735C8F3}">
      <dgm:prSet/>
      <dgm:spPr/>
      <dgm:t>
        <a:bodyPr/>
        <a:lstStyle/>
        <a:p>
          <a:endParaRPr lang="de-DE"/>
        </a:p>
      </dgm:t>
    </dgm:pt>
    <dgm:pt modelId="{257404FE-B8AC-46D9-8379-0FAB270EF5EB}" type="sibTrans" cxnId="{710DF855-86DA-420B-A5AB-6B176735C8F3}">
      <dgm:prSet/>
      <dgm:spPr/>
      <dgm:t>
        <a:bodyPr/>
        <a:lstStyle/>
        <a:p>
          <a:endParaRPr lang="de-DE"/>
        </a:p>
      </dgm:t>
    </dgm:pt>
    <dgm:pt modelId="{458DD263-6350-498E-8B2E-BBBBB1C95AAB}">
      <dgm:prSet phldrT="[Text]" custT="1"/>
      <dgm:spPr>
        <a:solidFill>
          <a:schemeClr val="accent3">
            <a:lumMod val="40000"/>
            <a:lumOff val="60000"/>
          </a:schemeClr>
        </a:solidFill>
      </dgm:spPr>
      <dgm:t>
        <a:bodyPr/>
        <a:lstStyle/>
        <a:p>
          <a:r>
            <a:rPr lang="de-DE" sz="2200" b="1" dirty="0" smtClean="0">
              <a:solidFill>
                <a:schemeClr val="tx1"/>
              </a:solidFill>
            </a:rPr>
            <a:t>Lehrmittel</a:t>
          </a:r>
          <a:endParaRPr lang="de-DE" sz="2200" b="1" dirty="0">
            <a:solidFill>
              <a:schemeClr val="tx1"/>
            </a:solidFill>
          </a:endParaRPr>
        </a:p>
      </dgm:t>
    </dgm:pt>
    <dgm:pt modelId="{F9E8150E-7E02-4882-9475-9B9422191A66}" type="parTrans" cxnId="{398D725C-F8BE-4C07-A739-40867405522D}">
      <dgm:prSet/>
      <dgm:spPr/>
      <dgm:t>
        <a:bodyPr/>
        <a:lstStyle/>
        <a:p>
          <a:endParaRPr lang="de-DE"/>
        </a:p>
      </dgm:t>
    </dgm:pt>
    <dgm:pt modelId="{EC41254F-5BA9-499A-B49A-178B6510B5D4}" type="sibTrans" cxnId="{398D725C-F8BE-4C07-A739-40867405522D}">
      <dgm:prSet/>
      <dgm:spPr/>
      <dgm:t>
        <a:bodyPr/>
        <a:lstStyle/>
        <a:p>
          <a:endParaRPr lang="de-DE"/>
        </a:p>
      </dgm:t>
    </dgm:pt>
    <dgm:pt modelId="{8AB98309-2EDB-4220-B54E-14017148B53C}">
      <dgm:prSet phldrT="[Text]" custT="1"/>
      <dgm:spPr>
        <a:solidFill>
          <a:schemeClr val="accent3">
            <a:lumMod val="40000"/>
            <a:lumOff val="60000"/>
          </a:schemeClr>
        </a:solidFill>
      </dgm:spPr>
      <dgm:t>
        <a:bodyPr/>
        <a:lstStyle/>
        <a:p>
          <a:r>
            <a:rPr lang="de-DE" sz="2200" b="1" dirty="0" smtClean="0">
              <a:solidFill>
                <a:schemeClr val="tx1"/>
              </a:solidFill>
            </a:rPr>
            <a:t>Beurteilen</a:t>
          </a:r>
          <a:endParaRPr lang="de-DE" sz="2200" b="1" dirty="0">
            <a:solidFill>
              <a:schemeClr val="tx1"/>
            </a:solidFill>
          </a:endParaRPr>
        </a:p>
      </dgm:t>
    </dgm:pt>
    <dgm:pt modelId="{7AC10FEE-87B8-4067-AA07-577B6278B43E}" type="parTrans" cxnId="{E0BE76AF-55E7-49D5-8394-24BEC62A6596}">
      <dgm:prSet/>
      <dgm:spPr/>
      <dgm:t>
        <a:bodyPr/>
        <a:lstStyle/>
        <a:p>
          <a:endParaRPr lang="de-DE"/>
        </a:p>
      </dgm:t>
    </dgm:pt>
    <dgm:pt modelId="{3A18565D-1848-4B6C-8268-AA72C73072CC}" type="sibTrans" cxnId="{E0BE76AF-55E7-49D5-8394-24BEC62A6596}">
      <dgm:prSet/>
      <dgm:spPr/>
      <dgm:t>
        <a:bodyPr/>
        <a:lstStyle/>
        <a:p>
          <a:endParaRPr lang="de-DE"/>
        </a:p>
      </dgm:t>
    </dgm:pt>
    <dgm:pt modelId="{E10F82EE-484B-487F-9B40-22D4E209FD93}">
      <dgm:prSet phldrT="[Text]" custT="1"/>
      <dgm:spPr>
        <a:solidFill>
          <a:schemeClr val="accent3">
            <a:lumMod val="40000"/>
            <a:lumOff val="60000"/>
          </a:schemeClr>
        </a:solidFill>
      </dgm:spPr>
      <dgm:t>
        <a:bodyPr/>
        <a:lstStyle/>
        <a:p>
          <a:r>
            <a:rPr lang="de-DE" sz="2200" b="1" dirty="0" smtClean="0">
              <a:solidFill>
                <a:schemeClr val="tx1"/>
              </a:solidFill>
            </a:rPr>
            <a:t>Elterninformation</a:t>
          </a:r>
          <a:endParaRPr lang="de-DE" sz="2200" b="1" dirty="0">
            <a:solidFill>
              <a:schemeClr val="tx1"/>
            </a:solidFill>
          </a:endParaRPr>
        </a:p>
      </dgm:t>
    </dgm:pt>
    <dgm:pt modelId="{F898A06E-6A4D-4386-B129-804F2FE2429F}" type="parTrans" cxnId="{EB53113C-A40C-428D-A9FE-60AD43160D29}">
      <dgm:prSet/>
      <dgm:spPr/>
      <dgm:t>
        <a:bodyPr/>
        <a:lstStyle/>
        <a:p>
          <a:endParaRPr lang="de-DE"/>
        </a:p>
      </dgm:t>
    </dgm:pt>
    <dgm:pt modelId="{CDAC0532-65CF-4D18-87B3-0F071C75B24E}" type="sibTrans" cxnId="{EB53113C-A40C-428D-A9FE-60AD43160D29}">
      <dgm:prSet/>
      <dgm:spPr/>
      <dgm:t>
        <a:bodyPr/>
        <a:lstStyle/>
        <a:p>
          <a:endParaRPr lang="de-DE"/>
        </a:p>
      </dgm:t>
    </dgm:pt>
    <dgm:pt modelId="{B8E41B29-BEB6-48AD-BA64-598A220CF60C}" type="pres">
      <dgm:prSet presAssocID="{0AD9CCC2-6C0B-4B6C-8644-B765E7214505}" presName="diagram" presStyleCnt="0">
        <dgm:presLayoutVars>
          <dgm:dir/>
          <dgm:resizeHandles val="exact"/>
        </dgm:presLayoutVars>
      </dgm:prSet>
      <dgm:spPr/>
      <dgm:t>
        <a:bodyPr/>
        <a:lstStyle/>
        <a:p>
          <a:endParaRPr lang="de-DE"/>
        </a:p>
      </dgm:t>
    </dgm:pt>
    <dgm:pt modelId="{4F229636-0EC0-4347-A815-079ADB1AA9CA}" type="pres">
      <dgm:prSet presAssocID="{0DB2025E-9528-4F52-A502-4AC908A112AB}" presName="node" presStyleLbl="node1" presStyleIdx="0" presStyleCnt="5">
        <dgm:presLayoutVars>
          <dgm:bulletEnabled val="1"/>
        </dgm:presLayoutVars>
      </dgm:prSet>
      <dgm:spPr/>
      <dgm:t>
        <a:bodyPr/>
        <a:lstStyle/>
        <a:p>
          <a:endParaRPr lang="de-DE"/>
        </a:p>
      </dgm:t>
    </dgm:pt>
    <dgm:pt modelId="{50745CE8-5CE5-47AC-B409-6EF9769BED00}" type="pres">
      <dgm:prSet presAssocID="{845C1474-A938-4B58-9E1A-7B98E3D6AC81}" presName="sibTrans" presStyleCnt="0"/>
      <dgm:spPr/>
    </dgm:pt>
    <dgm:pt modelId="{8D0ECE1C-CB1F-4257-A340-6692E2ED512E}" type="pres">
      <dgm:prSet presAssocID="{BFB02CFD-A3E9-47B5-8D50-08C99BDC1E38}" presName="node" presStyleLbl="node1" presStyleIdx="1" presStyleCnt="5" custScaleX="210329" custScaleY="169737">
        <dgm:presLayoutVars>
          <dgm:bulletEnabled val="1"/>
        </dgm:presLayoutVars>
      </dgm:prSet>
      <dgm:spPr/>
      <dgm:t>
        <a:bodyPr/>
        <a:lstStyle/>
        <a:p>
          <a:endParaRPr lang="de-DE"/>
        </a:p>
      </dgm:t>
    </dgm:pt>
    <dgm:pt modelId="{A767245B-6788-4A9A-8FD1-BFB8D8E6A21A}" type="pres">
      <dgm:prSet presAssocID="{257404FE-B8AC-46D9-8379-0FAB270EF5EB}" presName="sibTrans" presStyleCnt="0"/>
      <dgm:spPr/>
    </dgm:pt>
    <dgm:pt modelId="{58547E44-2452-4720-B0B2-03714C54F5F0}" type="pres">
      <dgm:prSet presAssocID="{458DD263-6350-498E-8B2E-BBBBB1C95AAB}" presName="node" presStyleLbl="node1" presStyleIdx="2" presStyleCnt="5">
        <dgm:presLayoutVars>
          <dgm:bulletEnabled val="1"/>
        </dgm:presLayoutVars>
      </dgm:prSet>
      <dgm:spPr/>
      <dgm:t>
        <a:bodyPr/>
        <a:lstStyle/>
        <a:p>
          <a:endParaRPr lang="de-DE"/>
        </a:p>
      </dgm:t>
    </dgm:pt>
    <dgm:pt modelId="{5457EAB5-9412-47F7-A408-72DAE2E1C2E8}" type="pres">
      <dgm:prSet presAssocID="{EC41254F-5BA9-499A-B49A-178B6510B5D4}" presName="sibTrans" presStyleCnt="0"/>
      <dgm:spPr/>
    </dgm:pt>
    <dgm:pt modelId="{8DF90350-5B38-42D4-A58E-7AD88796039C}" type="pres">
      <dgm:prSet presAssocID="{8AB98309-2EDB-4220-B54E-14017148B53C}" presName="node" presStyleLbl="node1" presStyleIdx="3" presStyleCnt="5">
        <dgm:presLayoutVars>
          <dgm:bulletEnabled val="1"/>
        </dgm:presLayoutVars>
      </dgm:prSet>
      <dgm:spPr/>
      <dgm:t>
        <a:bodyPr/>
        <a:lstStyle/>
        <a:p>
          <a:endParaRPr lang="de-DE"/>
        </a:p>
      </dgm:t>
    </dgm:pt>
    <dgm:pt modelId="{D25F5211-8240-43FA-A926-DDAA5E6EA25B}" type="pres">
      <dgm:prSet presAssocID="{3A18565D-1848-4B6C-8268-AA72C73072CC}" presName="sibTrans" presStyleCnt="0"/>
      <dgm:spPr/>
    </dgm:pt>
    <dgm:pt modelId="{03FED52B-0CD3-425D-B64A-49FDF6C8C3EE}" type="pres">
      <dgm:prSet presAssocID="{E10F82EE-484B-487F-9B40-22D4E209FD93}" presName="node" presStyleLbl="node1" presStyleIdx="4" presStyleCnt="5">
        <dgm:presLayoutVars>
          <dgm:bulletEnabled val="1"/>
        </dgm:presLayoutVars>
      </dgm:prSet>
      <dgm:spPr/>
      <dgm:t>
        <a:bodyPr/>
        <a:lstStyle/>
        <a:p>
          <a:endParaRPr lang="de-DE"/>
        </a:p>
      </dgm:t>
    </dgm:pt>
  </dgm:ptLst>
  <dgm:cxnLst>
    <dgm:cxn modelId="{DEDCC7B9-A8E9-47B2-8B6F-B68831D7FAB9}" type="presOf" srcId="{8AB98309-2EDB-4220-B54E-14017148B53C}" destId="{8DF90350-5B38-42D4-A58E-7AD88796039C}" srcOrd="0" destOrd="0" presId="urn:microsoft.com/office/officeart/2005/8/layout/default"/>
    <dgm:cxn modelId="{398D725C-F8BE-4C07-A739-40867405522D}" srcId="{0AD9CCC2-6C0B-4B6C-8644-B765E7214505}" destId="{458DD263-6350-498E-8B2E-BBBBB1C95AAB}" srcOrd="2" destOrd="0" parTransId="{F9E8150E-7E02-4882-9475-9B9422191A66}" sibTransId="{EC41254F-5BA9-499A-B49A-178B6510B5D4}"/>
    <dgm:cxn modelId="{49AD1D0D-ED84-4DE8-B6F2-DCDFA902DB1D}" type="presOf" srcId="{0DB2025E-9528-4F52-A502-4AC908A112AB}" destId="{4F229636-0EC0-4347-A815-079ADB1AA9CA}" srcOrd="0" destOrd="0" presId="urn:microsoft.com/office/officeart/2005/8/layout/default"/>
    <dgm:cxn modelId="{7DFD0F7F-BD4D-4CDF-8703-FA0A79C09F72}" srcId="{0AD9CCC2-6C0B-4B6C-8644-B765E7214505}" destId="{0DB2025E-9528-4F52-A502-4AC908A112AB}" srcOrd="0" destOrd="0" parTransId="{C71DCB4D-B1F6-4E5D-897F-CBDB12A24B94}" sibTransId="{845C1474-A938-4B58-9E1A-7B98E3D6AC81}"/>
    <dgm:cxn modelId="{E0BE76AF-55E7-49D5-8394-24BEC62A6596}" srcId="{0AD9CCC2-6C0B-4B6C-8644-B765E7214505}" destId="{8AB98309-2EDB-4220-B54E-14017148B53C}" srcOrd="3" destOrd="0" parTransId="{7AC10FEE-87B8-4067-AA07-577B6278B43E}" sibTransId="{3A18565D-1848-4B6C-8268-AA72C73072CC}"/>
    <dgm:cxn modelId="{EB53113C-A40C-428D-A9FE-60AD43160D29}" srcId="{0AD9CCC2-6C0B-4B6C-8644-B765E7214505}" destId="{E10F82EE-484B-487F-9B40-22D4E209FD93}" srcOrd="4" destOrd="0" parTransId="{F898A06E-6A4D-4386-B129-804F2FE2429F}" sibTransId="{CDAC0532-65CF-4D18-87B3-0F071C75B24E}"/>
    <dgm:cxn modelId="{51138CEA-A777-461A-8655-47D275406E41}" type="presOf" srcId="{0AD9CCC2-6C0B-4B6C-8644-B765E7214505}" destId="{B8E41B29-BEB6-48AD-BA64-598A220CF60C}" srcOrd="0" destOrd="0" presId="urn:microsoft.com/office/officeart/2005/8/layout/default"/>
    <dgm:cxn modelId="{710DF855-86DA-420B-A5AB-6B176735C8F3}" srcId="{0AD9CCC2-6C0B-4B6C-8644-B765E7214505}" destId="{BFB02CFD-A3E9-47B5-8D50-08C99BDC1E38}" srcOrd="1" destOrd="0" parTransId="{C24736BC-F301-46FE-8BFF-3559CB7DE427}" sibTransId="{257404FE-B8AC-46D9-8379-0FAB270EF5EB}"/>
    <dgm:cxn modelId="{71609FB4-40A8-4EF4-AD68-DE170506E1BF}" type="presOf" srcId="{BFB02CFD-A3E9-47B5-8D50-08C99BDC1E38}" destId="{8D0ECE1C-CB1F-4257-A340-6692E2ED512E}" srcOrd="0" destOrd="0" presId="urn:microsoft.com/office/officeart/2005/8/layout/default"/>
    <dgm:cxn modelId="{58D73547-D8E2-4EF2-AD3B-528971B82911}" type="presOf" srcId="{458DD263-6350-498E-8B2E-BBBBB1C95AAB}" destId="{58547E44-2452-4720-B0B2-03714C54F5F0}" srcOrd="0" destOrd="0" presId="urn:microsoft.com/office/officeart/2005/8/layout/default"/>
    <dgm:cxn modelId="{B1BAB8DD-3B57-4CA1-9F5E-B5D2D991F13E}" type="presOf" srcId="{E10F82EE-484B-487F-9B40-22D4E209FD93}" destId="{03FED52B-0CD3-425D-B64A-49FDF6C8C3EE}" srcOrd="0" destOrd="0" presId="urn:microsoft.com/office/officeart/2005/8/layout/default"/>
    <dgm:cxn modelId="{C2736495-F69C-461A-BD70-86A076544148}" type="presParOf" srcId="{B8E41B29-BEB6-48AD-BA64-598A220CF60C}" destId="{4F229636-0EC0-4347-A815-079ADB1AA9CA}" srcOrd="0" destOrd="0" presId="urn:microsoft.com/office/officeart/2005/8/layout/default"/>
    <dgm:cxn modelId="{B3295F50-CB2E-4CE0-8B35-6786AF8C3BD8}" type="presParOf" srcId="{B8E41B29-BEB6-48AD-BA64-598A220CF60C}" destId="{50745CE8-5CE5-47AC-B409-6EF9769BED00}" srcOrd="1" destOrd="0" presId="urn:microsoft.com/office/officeart/2005/8/layout/default"/>
    <dgm:cxn modelId="{574E962D-FD77-4D3C-925A-304F90D2C734}" type="presParOf" srcId="{B8E41B29-BEB6-48AD-BA64-598A220CF60C}" destId="{8D0ECE1C-CB1F-4257-A340-6692E2ED512E}" srcOrd="2" destOrd="0" presId="urn:microsoft.com/office/officeart/2005/8/layout/default"/>
    <dgm:cxn modelId="{D45A0B01-3180-4D75-AC3E-5F37754B94DB}" type="presParOf" srcId="{B8E41B29-BEB6-48AD-BA64-598A220CF60C}" destId="{A767245B-6788-4A9A-8FD1-BFB8D8E6A21A}" srcOrd="3" destOrd="0" presId="urn:microsoft.com/office/officeart/2005/8/layout/default"/>
    <dgm:cxn modelId="{42BC15FB-756F-4BE9-929B-4F6D9A59008B}" type="presParOf" srcId="{B8E41B29-BEB6-48AD-BA64-598A220CF60C}" destId="{58547E44-2452-4720-B0B2-03714C54F5F0}" srcOrd="4" destOrd="0" presId="urn:microsoft.com/office/officeart/2005/8/layout/default"/>
    <dgm:cxn modelId="{3254F56C-226D-4869-8564-1FD5D4AEE88A}" type="presParOf" srcId="{B8E41B29-BEB6-48AD-BA64-598A220CF60C}" destId="{5457EAB5-9412-47F7-A408-72DAE2E1C2E8}" srcOrd="5" destOrd="0" presId="urn:microsoft.com/office/officeart/2005/8/layout/default"/>
    <dgm:cxn modelId="{132FD2DA-79BA-4C4D-9961-4BB6E9B961B3}" type="presParOf" srcId="{B8E41B29-BEB6-48AD-BA64-598A220CF60C}" destId="{8DF90350-5B38-42D4-A58E-7AD88796039C}" srcOrd="6" destOrd="0" presId="urn:microsoft.com/office/officeart/2005/8/layout/default"/>
    <dgm:cxn modelId="{AB79C688-4001-477D-A47E-12A817BDE92A}" type="presParOf" srcId="{B8E41B29-BEB6-48AD-BA64-598A220CF60C}" destId="{D25F5211-8240-43FA-A926-DDAA5E6EA25B}" srcOrd="7" destOrd="0" presId="urn:microsoft.com/office/officeart/2005/8/layout/default"/>
    <dgm:cxn modelId="{20D2EA28-FE89-43C1-B655-9671C4B46CE6}" type="presParOf" srcId="{B8E41B29-BEB6-48AD-BA64-598A220CF60C}" destId="{03FED52B-0CD3-425D-B64A-49FDF6C8C3E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D9CCC2-6C0B-4B6C-8644-B765E72145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0DB2025E-9528-4F52-A502-4AC908A112AB}">
      <dgm:prSet phldrT="[Text]" custT="1"/>
      <dgm:spPr>
        <a:solidFill>
          <a:schemeClr val="accent3">
            <a:lumMod val="40000"/>
            <a:lumOff val="60000"/>
          </a:schemeClr>
        </a:solidFill>
      </dgm:spPr>
      <dgm:t>
        <a:bodyPr/>
        <a:lstStyle/>
        <a:p>
          <a:r>
            <a:rPr lang="de-DE" sz="2200" b="1" dirty="0" smtClean="0">
              <a:solidFill>
                <a:schemeClr val="tx1"/>
              </a:solidFill>
            </a:rPr>
            <a:t>Weiterbildung</a:t>
          </a:r>
          <a:r>
            <a:rPr lang="de-DE" sz="1800" dirty="0" smtClean="0"/>
            <a:t> </a:t>
          </a:r>
          <a:endParaRPr lang="de-DE" sz="1800" dirty="0"/>
        </a:p>
      </dgm:t>
    </dgm:pt>
    <dgm:pt modelId="{C71DCB4D-B1F6-4E5D-897F-CBDB12A24B94}" type="parTrans" cxnId="{7DFD0F7F-BD4D-4CDF-8703-FA0A79C09F72}">
      <dgm:prSet/>
      <dgm:spPr/>
      <dgm:t>
        <a:bodyPr/>
        <a:lstStyle/>
        <a:p>
          <a:endParaRPr lang="de-DE"/>
        </a:p>
      </dgm:t>
    </dgm:pt>
    <dgm:pt modelId="{845C1474-A938-4B58-9E1A-7B98E3D6AC81}" type="sibTrans" cxnId="{7DFD0F7F-BD4D-4CDF-8703-FA0A79C09F72}">
      <dgm:prSet/>
      <dgm:spPr/>
      <dgm:t>
        <a:bodyPr/>
        <a:lstStyle/>
        <a:p>
          <a:endParaRPr lang="de-DE"/>
        </a:p>
      </dgm:t>
    </dgm:pt>
    <dgm:pt modelId="{BFB02CFD-A3E9-47B5-8D50-08C99BDC1E38}">
      <dgm:prSet phldrT="[Text]" custT="1"/>
      <dgm:spPr>
        <a:solidFill>
          <a:schemeClr val="accent3">
            <a:lumMod val="40000"/>
            <a:lumOff val="60000"/>
          </a:schemeClr>
        </a:solidFill>
      </dgm:spPr>
      <dgm:t>
        <a:bodyPr/>
        <a:lstStyle/>
        <a:p>
          <a:r>
            <a:rPr lang="de-DE" sz="2200" b="1" i="0" dirty="0" smtClean="0">
              <a:solidFill>
                <a:schemeClr val="tx1"/>
              </a:solidFill>
            </a:rPr>
            <a:t>Einzelne</a:t>
          </a:r>
          <a:r>
            <a:rPr lang="de-DE" sz="1800" b="1" i="0" dirty="0" smtClean="0">
              <a:solidFill>
                <a:schemeClr val="tx1"/>
              </a:solidFill>
            </a:rPr>
            <a:t> </a:t>
          </a:r>
          <a:r>
            <a:rPr lang="de-DE" sz="2200" b="1" i="0" dirty="0" smtClean="0">
              <a:solidFill>
                <a:schemeClr val="tx1"/>
              </a:solidFill>
            </a:rPr>
            <a:t>Fächer / Teilbereiche</a:t>
          </a:r>
          <a:endParaRPr lang="de-DE" sz="2200" b="1" i="0" dirty="0">
            <a:solidFill>
              <a:schemeClr val="tx1"/>
            </a:solidFill>
          </a:endParaRPr>
        </a:p>
      </dgm:t>
    </dgm:pt>
    <dgm:pt modelId="{C24736BC-F301-46FE-8BFF-3559CB7DE427}" type="parTrans" cxnId="{710DF855-86DA-420B-A5AB-6B176735C8F3}">
      <dgm:prSet/>
      <dgm:spPr/>
      <dgm:t>
        <a:bodyPr/>
        <a:lstStyle/>
        <a:p>
          <a:endParaRPr lang="de-DE"/>
        </a:p>
      </dgm:t>
    </dgm:pt>
    <dgm:pt modelId="{257404FE-B8AC-46D9-8379-0FAB270EF5EB}" type="sibTrans" cxnId="{710DF855-86DA-420B-A5AB-6B176735C8F3}">
      <dgm:prSet/>
      <dgm:spPr/>
      <dgm:t>
        <a:bodyPr/>
        <a:lstStyle/>
        <a:p>
          <a:endParaRPr lang="de-DE"/>
        </a:p>
      </dgm:t>
    </dgm:pt>
    <dgm:pt modelId="{458DD263-6350-498E-8B2E-BBBBB1C95AAB}">
      <dgm:prSet phldrT="[Text]" custT="1"/>
      <dgm:spPr>
        <a:solidFill>
          <a:schemeClr val="accent3">
            <a:lumMod val="40000"/>
            <a:lumOff val="60000"/>
          </a:schemeClr>
        </a:solidFill>
      </dgm:spPr>
      <dgm:t>
        <a:bodyPr/>
        <a:lstStyle/>
        <a:p>
          <a:r>
            <a:rPr lang="de-DE" sz="2200" b="1" dirty="0" smtClean="0">
              <a:solidFill>
                <a:schemeClr val="tx1"/>
              </a:solidFill>
            </a:rPr>
            <a:t>Lehrmittel</a:t>
          </a:r>
          <a:endParaRPr lang="de-DE" sz="2200" b="1" dirty="0">
            <a:solidFill>
              <a:schemeClr val="tx1"/>
            </a:solidFill>
          </a:endParaRPr>
        </a:p>
      </dgm:t>
    </dgm:pt>
    <dgm:pt modelId="{F9E8150E-7E02-4882-9475-9B9422191A66}" type="parTrans" cxnId="{398D725C-F8BE-4C07-A739-40867405522D}">
      <dgm:prSet/>
      <dgm:spPr/>
      <dgm:t>
        <a:bodyPr/>
        <a:lstStyle/>
        <a:p>
          <a:endParaRPr lang="de-DE"/>
        </a:p>
      </dgm:t>
    </dgm:pt>
    <dgm:pt modelId="{EC41254F-5BA9-499A-B49A-178B6510B5D4}" type="sibTrans" cxnId="{398D725C-F8BE-4C07-A739-40867405522D}">
      <dgm:prSet/>
      <dgm:spPr/>
      <dgm:t>
        <a:bodyPr/>
        <a:lstStyle/>
        <a:p>
          <a:endParaRPr lang="de-DE"/>
        </a:p>
      </dgm:t>
    </dgm:pt>
    <dgm:pt modelId="{8AB98309-2EDB-4220-B54E-14017148B53C}">
      <dgm:prSet phldrT="[Text]" custT="1"/>
      <dgm:spPr>
        <a:solidFill>
          <a:schemeClr val="accent3">
            <a:lumMod val="40000"/>
            <a:lumOff val="60000"/>
          </a:schemeClr>
        </a:solidFill>
      </dgm:spPr>
      <dgm:t>
        <a:bodyPr/>
        <a:lstStyle/>
        <a:p>
          <a:r>
            <a:rPr lang="de-DE" sz="2200" b="1" dirty="0" smtClean="0">
              <a:solidFill>
                <a:schemeClr val="tx1"/>
              </a:solidFill>
            </a:rPr>
            <a:t>Beurteilen</a:t>
          </a:r>
          <a:endParaRPr lang="de-DE" sz="2200" b="1" dirty="0">
            <a:solidFill>
              <a:schemeClr val="tx1"/>
            </a:solidFill>
          </a:endParaRPr>
        </a:p>
      </dgm:t>
    </dgm:pt>
    <dgm:pt modelId="{7AC10FEE-87B8-4067-AA07-577B6278B43E}" type="parTrans" cxnId="{E0BE76AF-55E7-49D5-8394-24BEC62A6596}">
      <dgm:prSet/>
      <dgm:spPr/>
      <dgm:t>
        <a:bodyPr/>
        <a:lstStyle/>
        <a:p>
          <a:endParaRPr lang="de-DE"/>
        </a:p>
      </dgm:t>
    </dgm:pt>
    <dgm:pt modelId="{3A18565D-1848-4B6C-8268-AA72C73072CC}" type="sibTrans" cxnId="{E0BE76AF-55E7-49D5-8394-24BEC62A6596}">
      <dgm:prSet/>
      <dgm:spPr/>
      <dgm:t>
        <a:bodyPr/>
        <a:lstStyle/>
        <a:p>
          <a:endParaRPr lang="de-DE"/>
        </a:p>
      </dgm:t>
    </dgm:pt>
    <dgm:pt modelId="{E10F82EE-484B-487F-9B40-22D4E209FD93}">
      <dgm:prSet phldrT="[Text]" custT="1"/>
      <dgm:spPr>
        <a:solidFill>
          <a:schemeClr val="accent3">
            <a:lumMod val="40000"/>
            <a:lumOff val="60000"/>
          </a:schemeClr>
        </a:solidFill>
      </dgm:spPr>
      <dgm:t>
        <a:bodyPr/>
        <a:lstStyle/>
        <a:p>
          <a:r>
            <a:rPr lang="de-DE" sz="2200" b="1" dirty="0" smtClean="0">
              <a:solidFill>
                <a:schemeClr val="tx1"/>
              </a:solidFill>
            </a:rPr>
            <a:t>Elterninformation</a:t>
          </a:r>
          <a:endParaRPr lang="de-DE" sz="2200" b="1" dirty="0">
            <a:solidFill>
              <a:schemeClr val="tx1"/>
            </a:solidFill>
          </a:endParaRPr>
        </a:p>
      </dgm:t>
    </dgm:pt>
    <dgm:pt modelId="{F898A06E-6A4D-4386-B129-804F2FE2429F}" type="parTrans" cxnId="{EB53113C-A40C-428D-A9FE-60AD43160D29}">
      <dgm:prSet/>
      <dgm:spPr/>
      <dgm:t>
        <a:bodyPr/>
        <a:lstStyle/>
        <a:p>
          <a:endParaRPr lang="de-DE"/>
        </a:p>
      </dgm:t>
    </dgm:pt>
    <dgm:pt modelId="{CDAC0532-65CF-4D18-87B3-0F071C75B24E}" type="sibTrans" cxnId="{EB53113C-A40C-428D-A9FE-60AD43160D29}">
      <dgm:prSet/>
      <dgm:spPr/>
      <dgm:t>
        <a:bodyPr/>
        <a:lstStyle/>
        <a:p>
          <a:endParaRPr lang="de-DE"/>
        </a:p>
      </dgm:t>
    </dgm:pt>
    <dgm:pt modelId="{B8E41B29-BEB6-48AD-BA64-598A220CF60C}" type="pres">
      <dgm:prSet presAssocID="{0AD9CCC2-6C0B-4B6C-8644-B765E7214505}" presName="diagram" presStyleCnt="0">
        <dgm:presLayoutVars>
          <dgm:dir/>
          <dgm:resizeHandles val="exact"/>
        </dgm:presLayoutVars>
      </dgm:prSet>
      <dgm:spPr/>
      <dgm:t>
        <a:bodyPr/>
        <a:lstStyle/>
        <a:p>
          <a:endParaRPr lang="de-DE"/>
        </a:p>
      </dgm:t>
    </dgm:pt>
    <dgm:pt modelId="{4F229636-0EC0-4347-A815-079ADB1AA9CA}" type="pres">
      <dgm:prSet presAssocID="{0DB2025E-9528-4F52-A502-4AC908A112AB}" presName="node" presStyleLbl="node1" presStyleIdx="0" presStyleCnt="5" custLinFactNeighborX="-73147" custLinFactNeighborY="34950">
        <dgm:presLayoutVars>
          <dgm:bulletEnabled val="1"/>
        </dgm:presLayoutVars>
      </dgm:prSet>
      <dgm:spPr/>
      <dgm:t>
        <a:bodyPr/>
        <a:lstStyle/>
        <a:p>
          <a:endParaRPr lang="de-DE"/>
        </a:p>
      </dgm:t>
    </dgm:pt>
    <dgm:pt modelId="{50745CE8-5CE5-47AC-B409-6EF9769BED00}" type="pres">
      <dgm:prSet presAssocID="{845C1474-A938-4B58-9E1A-7B98E3D6AC81}" presName="sibTrans" presStyleCnt="0"/>
      <dgm:spPr/>
    </dgm:pt>
    <dgm:pt modelId="{8D0ECE1C-CB1F-4257-A340-6692E2ED512E}" type="pres">
      <dgm:prSet presAssocID="{BFB02CFD-A3E9-47B5-8D50-08C99BDC1E38}" presName="node" presStyleLbl="node1" presStyleIdx="1" presStyleCnt="5" custScaleX="110127" custLinFactNeighborX="-62785" custLinFactNeighborY="34950">
        <dgm:presLayoutVars>
          <dgm:bulletEnabled val="1"/>
        </dgm:presLayoutVars>
      </dgm:prSet>
      <dgm:spPr/>
      <dgm:t>
        <a:bodyPr/>
        <a:lstStyle/>
        <a:p>
          <a:endParaRPr lang="de-DE"/>
        </a:p>
      </dgm:t>
    </dgm:pt>
    <dgm:pt modelId="{A767245B-6788-4A9A-8FD1-BFB8D8E6A21A}" type="pres">
      <dgm:prSet presAssocID="{257404FE-B8AC-46D9-8379-0FAB270EF5EB}" presName="sibTrans" presStyleCnt="0"/>
      <dgm:spPr/>
    </dgm:pt>
    <dgm:pt modelId="{58547E44-2452-4720-B0B2-03714C54F5F0}" type="pres">
      <dgm:prSet presAssocID="{458DD263-6350-498E-8B2E-BBBBB1C95AAB}" presName="node" presStyleLbl="node1" presStyleIdx="2" presStyleCnt="5" custScaleX="187794" custScaleY="163430" custLinFactNeighborX="-29250" custLinFactNeighborY="40857">
        <dgm:presLayoutVars>
          <dgm:bulletEnabled val="1"/>
        </dgm:presLayoutVars>
      </dgm:prSet>
      <dgm:spPr/>
      <dgm:t>
        <a:bodyPr/>
        <a:lstStyle/>
        <a:p>
          <a:endParaRPr lang="de-DE"/>
        </a:p>
      </dgm:t>
    </dgm:pt>
    <dgm:pt modelId="{5457EAB5-9412-47F7-A408-72DAE2E1C2E8}" type="pres">
      <dgm:prSet presAssocID="{EC41254F-5BA9-499A-B49A-178B6510B5D4}" presName="sibTrans" presStyleCnt="0"/>
      <dgm:spPr/>
    </dgm:pt>
    <dgm:pt modelId="{8DF90350-5B38-42D4-A58E-7AD88796039C}" type="pres">
      <dgm:prSet presAssocID="{8AB98309-2EDB-4220-B54E-14017148B53C}" presName="node" presStyleLbl="node1" presStyleIdx="3" presStyleCnt="5" custLinFactNeighborX="8888" custLinFactNeighborY="-49226">
        <dgm:presLayoutVars>
          <dgm:bulletEnabled val="1"/>
        </dgm:presLayoutVars>
      </dgm:prSet>
      <dgm:spPr/>
      <dgm:t>
        <a:bodyPr/>
        <a:lstStyle/>
        <a:p>
          <a:endParaRPr lang="de-DE"/>
        </a:p>
      </dgm:t>
    </dgm:pt>
    <dgm:pt modelId="{D25F5211-8240-43FA-A926-DDAA5E6EA25B}" type="pres">
      <dgm:prSet presAssocID="{3A18565D-1848-4B6C-8268-AA72C73072CC}" presName="sibTrans" presStyleCnt="0"/>
      <dgm:spPr/>
    </dgm:pt>
    <dgm:pt modelId="{03FED52B-0CD3-425D-B64A-49FDF6C8C3EE}" type="pres">
      <dgm:prSet presAssocID="{E10F82EE-484B-487F-9B40-22D4E209FD93}" presName="node" presStyleLbl="node1" presStyleIdx="4" presStyleCnt="5" custLinFactX="7785" custLinFactNeighborX="100000" custLinFactNeighborY="-75034">
        <dgm:presLayoutVars>
          <dgm:bulletEnabled val="1"/>
        </dgm:presLayoutVars>
      </dgm:prSet>
      <dgm:spPr/>
      <dgm:t>
        <a:bodyPr/>
        <a:lstStyle/>
        <a:p>
          <a:endParaRPr lang="de-DE"/>
        </a:p>
      </dgm:t>
    </dgm:pt>
  </dgm:ptLst>
  <dgm:cxnLst>
    <dgm:cxn modelId="{DEDCC7B9-A8E9-47B2-8B6F-B68831D7FAB9}" type="presOf" srcId="{8AB98309-2EDB-4220-B54E-14017148B53C}" destId="{8DF90350-5B38-42D4-A58E-7AD88796039C}" srcOrd="0" destOrd="0" presId="urn:microsoft.com/office/officeart/2005/8/layout/default"/>
    <dgm:cxn modelId="{398D725C-F8BE-4C07-A739-40867405522D}" srcId="{0AD9CCC2-6C0B-4B6C-8644-B765E7214505}" destId="{458DD263-6350-498E-8B2E-BBBBB1C95AAB}" srcOrd="2" destOrd="0" parTransId="{F9E8150E-7E02-4882-9475-9B9422191A66}" sibTransId="{EC41254F-5BA9-499A-B49A-178B6510B5D4}"/>
    <dgm:cxn modelId="{49AD1D0D-ED84-4DE8-B6F2-DCDFA902DB1D}" type="presOf" srcId="{0DB2025E-9528-4F52-A502-4AC908A112AB}" destId="{4F229636-0EC0-4347-A815-079ADB1AA9CA}" srcOrd="0" destOrd="0" presId="urn:microsoft.com/office/officeart/2005/8/layout/default"/>
    <dgm:cxn modelId="{7DFD0F7F-BD4D-4CDF-8703-FA0A79C09F72}" srcId="{0AD9CCC2-6C0B-4B6C-8644-B765E7214505}" destId="{0DB2025E-9528-4F52-A502-4AC908A112AB}" srcOrd="0" destOrd="0" parTransId="{C71DCB4D-B1F6-4E5D-897F-CBDB12A24B94}" sibTransId="{845C1474-A938-4B58-9E1A-7B98E3D6AC81}"/>
    <dgm:cxn modelId="{E0BE76AF-55E7-49D5-8394-24BEC62A6596}" srcId="{0AD9CCC2-6C0B-4B6C-8644-B765E7214505}" destId="{8AB98309-2EDB-4220-B54E-14017148B53C}" srcOrd="3" destOrd="0" parTransId="{7AC10FEE-87B8-4067-AA07-577B6278B43E}" sibTransId="{3A18565D-1848-4B6C-8268-AA72C73072CC}"/>
    <dgm:cxn modelId="{EB53113C-A40C-428D-A9FE-60AD43160D29}" srcId="{0AD9CCC2-6C0B-4B6C-8644-B765E7214505}" destId="{E10F82EE-484B-487F-9B40-22D4E209FD93}" srcOrd="4" destOrd="0" parTransId="{F898A06E-6A4D-4386-B129-804F2FE2429F}" sibTransId="{CDAC0532-65CF-4D18-87B3-0F071C75B24E}"/>
    <dgm:cxn modelId="{51138CEA-A777-461A-8655-47D275406E41}" type="presOf" srcId="{0AD9CCC2-6C0B-4B6C-8644-B765E7214505}" destId="{B8E41B29-BEB6-48AD-BA64-598A220CF60C}" srcOrd="0" destOrd="0" presId="urn:microsoft.com/office/officeart/2005/8/layout/default"/>
    <dgm:cxn modelId="{710DF855-86DA-420B-A5AB-6B176735C8F3}" srcId="{0AD9CCC2-6C0B-4B6C-8644-B765E7214505}" destId="{BFB02CFD-A3E9-47B5-8D50-08C99BDC1E38}" srcOrd="1" destOrd="0" parTransId="{C24736BC-F301-46FE-8BFF-3559CB7DE427}" sibTransId="{257404FE-B8AC-46D9-8379-0FAB270EF5EB}"/>
    <dgm:cxn modelId="{71609FB4-40A8-4EF4-AD68-DE170506E1BF}" type="presOf" srcId="{BFB02CFD-A3E9-47B5-8D50-08C99BDC1E38}" destId="{8D0ECE1C-CB1F-4257-A340-6692E2ED512E}" srcOrd="0" destOrd="0" presId="urn:microsoft.com/office/officeart/2005/8/layout/default"/>
    <dgm:cxn modelId="{58D73547-D8E2-4EF2-AD3B-528971B82911}" type="presOf" srcId="{458DD263-6350-498E-8B2E-BBBBB1C95AAB}" destId="{58547E44-2452-4720-B0B2-03714C54F5F0}" srcOrd="0" destOrd="0" presId="urn:microsoft.com/office/officeart/2005/8/layout/default"/>
    <dgm:cxn modelId="{B1BAB8DD-3B57-4CA1-9F5E-B5D2D991F13E}" type="presOf" srcId="{E10F82EE-484B-487F-9B40-22D4E209FD93}" destId="{03FED52B-0CD3-425D-B64A-49FDF6C8C3EE}" srcOrd="0" destOrd="0" presId="urn:microsoft.com/office/officeart/2005/8/layout/default"/>
    <dgm:cxn modelId="{C2736495-F69C-461A-BD70-86A076544148}" type="presParOf" srcId="{B8E41B29-BEB6-48AD-BA64-598A220CF60C}" destId="{4F229636-0EC0-4347-A815-079ADB1AA9CA}" srcOrd="0" destOrd="0" presId="urn:microsoft.com/office/officeart/2005/8/layout/default"/>
    <dgm:cxn modelId="{B3295F50-CB2E-4CE0-8B35-6786AF8C3BD8}" type="presParOf" srcId="{B8E41B29-BEB6-48AD-BA64-598A220CF60C}" destId="{50745CE8-5CE5-47AC-B409-6EF9769BED00}" srcOrd="1" destOrd="0" presId="urn:microsoft.com/office/officeart/2005/8/layout/default"/>
    <dgm:cxn modelId="{574E962D-FD77-4D3C-925A-304F90D2C734}" type="presParOf" srcId="{B8E41B29-BEB6-48AD-BA64-598A220CF60C}" destId="{8D0ECE1C-CB1F-4257-A340-6692E2ED512E}" srcOrd="2" destOrd="0" presId="urn:microsoft.com/office/officeart/2005/8/layout/default"/>
    <dgm:cxn modelId="{D45A0B01-3180-4D75-AC3E-5F37754B94DB}" type="presParOf" srcId="{B8E41B29-BEB6-48AD-BA64-598A220CF60C}" destId="{A767245B-6788-4A9A-8FD1-BFB8D8E6A21A}" srcOrd="3" destOrd="0" presId="urn:microsoft.com/office/officeart/2005/8/layout/default"/>
    <dgm:cxn modelId="{42BC15FB-756F-4BE9-929B-4F6D9A59008B}" type="presParOf" srcId="{B8E41B29-BEB6-48AD-BA64-598A220CF60C}" destId="{58547E44-2452-4720-B0B2-03714C54F5F0}" srcOrd="4" destOrd="0" presId="urn:microsoft.com/office/officeart/2005/8/layout/default"/>
    <dgm:cxn modelId="{3254F56C-226D-4869-8564-1FD5D4AEE88A}" type="presParOf" srcId="{B8E41B29-BEB6-48AD-BA64-598A220CF60C}" destId="{5457EAB5-9412-47F7-A408-72DAE2E1C2E8}" srcOrd="5" destOrd="0" presId="urn:microsoft.com/office/officeart/2005/8/layout/default"/>
    <dgm:cxn modelId="{132FD2DA-79BA-4C4D-9961-4BB6E9B961B3}" type="presParOf" srcId="{B8E41B29-BEB6-48AD-BA64-598A220CF60C}" destId="{8DF90350-5B38-42D4-A58E-7AD88796039C}" srcOrd="6" destOrd="0" presId="urn:microsoft.com/office/officeart/2005/8/layout/default"/>
    <dgm:cxn modelId="{AB79C688-4001-477D-A47E-12A817BDE92A}" type="presParOf" srcId="{B8E41B29-BEB6-48AD-BA64-598A220CF60C}" destId="{D25F5211-8240-43FA-A926-DDAA5E6EA25B}" srcOrd="7" destOrd="0" presId="urn:microsoft.com/office/officeart/2005/8/layout/default"/>
    <dgm:cxn modelId="{20D2EA28-FE89-43C1-B655-9671C4B46CE6}" type="presParOf" srcId="{B8E41B29-BEB6-48AD-BA64-598A220CF60C}" destId="{03FED52B-0CD3-425D-B64A-49FDF6C8C3E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D9CCC2-6C0B-4B6C-8644-B765E72145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0DB2025E-9528-4F52-A502-4AC908A112AB}">
      <dgm:prSet phldrT="[Text]" custT="1"/>
      <dgm:spPr>
        <a:solidFill>
          <a:schemeClr val="accent3">
            <a:lumMod val="40000"/>
            <a:lumOff val="60000"/>
          </a:schemeClr>
        </a:solidFill>
      </dgm:spPr>
      <dgm:t>
        <a:bodyPr/>
        <a:lstStyle/>
        <a:p>
          <a:r>
            <a:rPr lang="de-DE" sz="2200" b="1" dirty="0" smtClean="0">
              <a:solidFill>
                <a:schemeClr val="tx1"/>
              </a:solidFill>
            </a:rPr>
            <a:t>Weiterbildung</a:t>
          </a:r>
          <a:r>
            <a:rPr lang="de-DE" sz="1800" dirty="0" smtClean="0"/>
            <a:t> </a:t>
          </a:r>
          <a:endParaRPr lang="de-DE" sz="1800" dirty="0"/>
        </a:p>
      </dgm:t>
    </dgm:pt>
    <dgm:pt modelId="{C71DCB4D-B1F6-4E5D-897F-CBDB12A24B94}" type="parTrans" cxnId="{7DFD0F7F-BD4D-4CDF-8703-FA0A79C09F72}">
      <dgm:prSet/>
      <dgm:spPr/>
      <dgm:t>
        <a:bodyPr/>
        <a:lstStyle/>
        <a:p>
          <a:endParaRPr lang="de-DE"/>
        </a:p>
      </dgm:t>
    </dgm:pt>
    <dgm:pt modelId="{845C1474-A938-4B58-9E1A-7B98E3D6AC81}" type="sibTrans" cxnId="{7DFD0F7F-BD4D-4CDF-8703-FA0A79C09F72}">
      <dgm:prSet/>
      <dgm:spPr/>
      <dgm:t>
        <a:bodyPr/>
        <a:lstStyle/>
        <a:p>
          <a:endParaRPr lang="de-DE"/>
        </a:p>
      </dgm:t>
    </dgm:pt>
    <dgm:pt modelId="{BFB02CFD-A3E9-47B5-8D50-08C99BDC1E38}">
      <dgm:prSet phldrT="[Text]" custT="1"/>
      <dgm:spPr>
        <a:solidFill>
          <a:schemeClr val="accent3">
            <a:lumMod val="40000"/>
            <a:lumOff val="60000"/>
          </a:schemeClr>
        </a:solidFill>
      </dgm:spPr>
      <dgm:t>
        <a:bodyPr/>
        <a:lstStyle/>
        <a:p>
          <a:r>
            <a:rPr lang="de-DE" sz="2200" b="1" i="0" dirty="0" smtClean="0">
              <a:solidFill>
                <a:schemeClr val="tx1"/>
              </a:solidFill>
            </a:rPr>
            <a:t>Einzelne</a:t>
          </a:r>
          <a:r>
            <a:rPr lang="de-DE" sz="1800" b="1" i="0" dirty="0" smtClean="0">
              <a:solidFill>
                <a:schemeClr val="tx1"/>
              </a:solidFill>
            </a:rPr>
            <a:t> </a:t>
          </a:r>
          <a:r>
            <a:rPr lang="de-DE" sz="2200" b="1" i="0" dirty="0" smtClean="0">
              <a:solidFill>
                <a:schemeClr val="tx1"/>
              </a:solidFill>
            </a:rPr>
            <a:t>Fächer / Teilbereiche</a:t>
          </a:r>
          <a:endParaRPr lang="de-DE" sz="2200" b="1" i="0" dirty="0">
            <a:solidFill>
              <a:schemeClr val="tx1"/>
            </a:solidFill>
          </a:endParaRPr>
        </a:p>
      </dgm:t>
    </dgm:pt>
    <dgm:pt modelId="{C24736BC-F301-46FE-8BFF-3559CB7DE427}" type="parTrans" cxnId="{710DF855-86DA-420B-A5AB-6B176735C8F3}">
      <dgm:prSet/>
      <dgm:spPr/>
      <dgm:t>
        <a:bodyPr/>
        <a:lstStyle/>
        <a:p>
          <a:endParaRPr lang="de-DE"/>
        </a:p>
      </dgm:t>
    </dgm:pt>
    <dgm:pt modelId="{257404FE-B8AC-46D9-8379-0FAB270EF5EB}" type="sibTrans" cxnId="{710DF855-86DA-420B-A5AB-6B176735C8F3}">
      <dgm:prSet/>
      <dgm:spPr/>
      <dgm:t>
        <a:bodyPr/>
        <a:lstStyle/>
        <a:p>
          <a:endParaRPr lang="de-DE"/>
        </a:p>
      </dgm:t>
    </dgm:pt>
    <dgm:pt modelId="{458DD263-6350-498E-8B2E-BBBBB1C95AAB}">
      <dgm:prSet phldrT="[Text]" custT="1"/>
      <dgm:spPr>
        <a:solidFill>
          <a:schemeClr val="accent3">
            <a:lumMod val="40000"/>
            <a:lumOff val="60000"/>
          </a:schemeClr>
        </a:solidFill>
      </dgm:spPr>
      <dgm:t>
        <a:bodyPr/>
        <a:lstStyle/>
        <a:p>
          <a:r>
            <a:rPr lang="de-DE" sz="2200" b="1" dirty="0" smtClean="0">
              <a:solidFill>
                <a:schemeClr val="tx1"/>
              </a:solidFill>
            </a:rPr>
            <a:t>Lehrmittel</a:t>
          </a:r>
          <a:endParaRPr lang="de-DE" sz="2200" b="1" dirty="0">
            <a:solidFill>
              <a:schemeClr val="tx1"/>
            </a:solidFill>
          </a:endParaRPr>
        </a:p>
      </dgm:t>
    </dgm:pt>
    <dgm:pt modelId="{F9E8150E-7E02-4882-9475-9B9422191A66}" type="parTrans" cxnId="{398D725C-F8BE-4C07-A739-40867405522D}">
      <dgm:prSet/>
      <dgm:spPr/>
      <dgm:t>
        <a:bodyPr/>
        <a:lstStyle/>
        <a:p>
          <a:endParaRPr lang="de-DE"/>
        </a:p>
      </dgm:t>
    </dgm:pt>
    <dgm:pt modelId="{EC41254F-5BA9-499A-B49A-178B6510B5D4}" type="sibTrans" cxnId="{398D725C-F8BE-4C07-A739-40867405522D}">
      <dgm:prSet/>
      <dgm:spPr/>
      <dgm:t>
        <a:bodyPr/>
        <a:lstStyle/>
        <a:p>
          <a:endParaRPr lang="de-DE"/>
        </a:p>
      </dgm:t>
    </dgm:pt>
    <dgm:pt modelId="{8AB98309-2EDB-4220-B54E-14017148B53C}">
      <dgm:prSet phldrT="[Text]" custT="1"/>
      <dgm:spPr>
        <a:solidFill>
          <a:schemeClr val="accent3">
            <a:lumMod val="40000"/>
            <a:lumOff val="60000"/>
          </a:schemeClr>
        </a:solidFill>
      </dgm:spPr>
      <dgm:t>
        <a:bodyPr/>
        <a:lstStyle/>
        <a:p>
          <a:r>
            <a:rPr lang="de-DE" sz="2200" b="1" dirty="0" smtClean="0">
              <a:solidFill>
                <a:schemeClr val="tx1"/>
              </a:solidFill>
            </a:rPr>
            <a:t>Beurteilen</a:t>
          </a:r>
          <a:endParaRPr lang="de-DE" sz="2200" b="1" dirty="0">
            <a:solidFill>
              <a:schemeClr val="tx1"/>
            </a:solidFill>
          </a:endParaRPr>
        </a:p>
      </dgm:t>
    </dgm:pt>
    <dgm:pt modelId="{7AC10FEE-87B8-4067-AA07-577B6278B43E}" type="parTrans" cxnId="{E0BE76AF-55E7-49D5-8394-24BEC62A6596}">
      <dgm:prSet/>
      <dgm:spPr/>
      <dgm:t>
        <a:bodyPr/>
        <a:lstStyle/>
        <a:p>
          <a:endParaRPr lang="de-DE"/>
        </a:p>
      </dgm:t>
    </dgm:pt>
    <dgm:pt modelId="{3A18565D-1848-4B6C-8268-AA72C73072CC}" type="sibTrans" cxnId="{E0BE76AF-55E7-49D5-8394-24BEC62A6596}">
      <dgm:prSet/>
      <dgm:spPr/>
      <dgm:t>
        <a:bodyPr/>
        <a:lstStyle/>
        <a:p>
          <a:endParaRPr lang="de-DE"/>
        </a:p>
      </dgm:t>
    </dgm:pt>
    <dgm:pt modelId="{E10F82EE-484B-487F-9B40-22D4E209FD93}">
      <dgm:prSet phldrT="[Text]" custT="1"/>
      <dgm:spPr>
        <a:solidFill>
          <a:schemeClr val="accent3">
            <a:lumMod val="40000"/>
            <a:lumOff val="60000"/>
          </a:schemeClr>
        </a:solidFill>
      </dgm:spPr>
      <dgm:t>
        <a:bodyPr/>
        <a:lstStyle/>
        <a:p>
          <a:r>
            <a:rPr lang="de-DE" sz="2200" b="1" dirty="0" smtClean="0">
              <a:solidFill>
                <a:schemeClr val="tx1"/>
              </a:solidFill>
            </a:rPr>
            <a:t>Elterninformation</a:t>
          </a:r>
          <a:endParaRPr lang="de-DE" sz="2200" b="1" dirty="0">
            <a:solidFill>
              <a:schemeClr val="tx1"/>
            </a:solidFill>
          </a:endParaRPr>
        </a:p>
      </dgm:t>
    </dgm:pt>
    <dgm:pt modelId="{F898A06E-6A4D-4386-B129-804F2FE2429F}" type="parTrans" cxnId="{EB53113C-A40C-428D-A9FE-60AD43160D29}">
      <dgm:prSet/>
      <dgm:spPr/>
      <dgm:t>
        <a:bodyPr/>
        <a:lstStyle/>
        <a:p>
          <a:endParaRPr lang="de-DE"/>
        </a:p>
      </dgm:t>
    </dgm:pt>
    <dgm:pt modelId="{CDAC0532-65CF-4D18-87B3-0F071C75B24E}" type="sibTrans" cxnId="{EB53113C-A40C-428D-A9FE-60AD43160D29}">
      <dgm:prSet/>
      <dgm:spPr/>
      <dgm:t>
        <a:bodyPr/>
        <a:lstStyle/>
        <a:p>
          <a:endParaRPr lang="de-DE"/>
        </a:p>
      </dgm:t>
    </dgm:pt>
    <dgm:pt modelId="{B8E41B29-BEB6-48AD-BA64-598A220CF60C}" type="pres">
      <dgm:prSet presAssocID="{0AD9CCC2-6C0B-4B6C-8644-B765E7214505}" presName="diagram" presStyleCnt="0">
        <dgm:presLayoutVars>
          <dgm:dir/>
          <dgm:resizeHandles val="exact"/>
        </dgm:presLayoutVars>
      </dgm:prSet>
      <dgm:spPr/>
      <dgm:t>
        <a:bodyPr/>
        <a:lstStyle/>
        <a:p>
          <a:endParaRPr lang="de-DE"/>
        </a:p>
      </dgm:t>
    </dgm:pt>
    <dgm:pt modelId="{4F229636-0EC0-4347-A815-079ADB1AA9CA}" type="pres">
      <dgm:prSet presAssocID="{0DB2025E-9528-4F52-A502-4AC908A112AB}" presName="node" presStyleLbl="node1" presStyleIdx="0" presStyleCnt="5">
        <dgm:presLayoutVars>
          <dgm:bulletEnabled val="1"/>
        </dgm:presLayoutVars>
      </dgm:prSet>
      <dgm:spPr/>
      <dgm:t>
        <a:bodyPr/>
        <a:lstStyle/>
        <a:p>
          <a:endParaRPr lang="de-DE"/>
        </a:p>
      </dgm:t>
    </dgm:pt>
    <dgm:pt modelId="{50745CE8-5CE5-47AC-B409-6EF9769BED00}" type="pres">
      <dgm:prSet presAssocID="{845C1474-A938-4B58-9E1A-7B98E3D6AC81}" presName="sibTrans" presStyleCnt="0"/>
      <dgm:spPr/>
    </dgm:pt>
    <dgm:pt modelId="{8D0ECE1C-CB1F-4257-A340-6692E2ED512E}" type="pres">
      <dgm:prSet presAssocID="{BFB02CFD-A3E9-47B5-8D50-08C99BDC1E38}" presName="node" presStyleLbl="node1" presStyleIdx="1" presStyleCnt="5">
        <dgm:presLayoutVars>
          <dgm:bulletEnabled val="1"/>
        </dgm:presLayoutVars>
      </dgm:prSet>
      <dgm:spPr/>
      <dgm:t>
        <a:bodyPr/>
        <a:lstStyle/>
        <a:p>
          <a:endParaRPr lang="de-DE"/>
        </a:p>
      </dgm:t>
    </dgm:pt>
    <dgm:pt modelId="{A767245B-6788-4A9A-8FD1-BFB8D8E6A21A}" type="pres">
      <dgm:prSet presAssocID="{257404FE-B8AC-46D9-8379-0FAB270EF5EB}" presName="sibTrans" presStyleCnt="0"/>
      <dgm:spPr/>
    </dgm:pt>
    <dgm:pt modelId="{58547E44-2452-4720-B0B2-03714C54F5F0}" type="pres">
      <dgm:prSet presAssocID="{458DD263-6350-498E-8B2E-BBBBB1C95AAB}" presName="node" presStyleLbl="node1" presStyleIdx="2" presStyleCnt="5" custLinFactNeighborX="-2235" custLinFactNeighborY="51313">
        <dgm:presLayoutVars>
          <dgm:bulletEnabled val="1"/>
        </dgm:presLayoutVars>
      </dgm:prSet>
      <dgm:spPr/>
      <dgm:t>
        <a:bodyPr/>
        <a:lstStyle/>
        <a:p>
          <a:endParaRPr lang="de-DE"/>
        </a:p>
      </dgm:t>
    </dgm:pt>
    <dgm:pt modelId="{5457EAB5-9412-47F7-A408-72DAE2E1C2E8}" type="pres">
      <dgm:prSet presAssocID="{EC41254F-5BA9-499A-B49A-178B6510B5D4}" presName="sibTrans" presStyleCnt="0"/>
      <dgm:spPr/>
    </dgm:pt>
    <dgm:pt modelId="{8DF90350-5B38-42D4-A58E-7AD88796039C}" type="pres">
      <dgm:prSet presAssocID="{8AB98309-2EDB-4220-B54E-14017148B53C}" presName="node" presStyleLbl="node1" presStyleIdx="3" presStyleCnt="5" custScaleX="182568" custScaleY="147855" custLinFactNeighborX="-12630" custLinFactNeighborY="1616">
        <dgm:presLayoutVars>
          <dgm:bulletEnabled val="1"/>
        </dgm:presLayoutVars>
      </dgm:prSet>
      <dgm:spPr/>
      <dgm:t>
        <a:bodyPr/>
        <a:lstStyle/>
        <a:p>
          <a:endParaRPr lang="de-DE"/>
        </a:p>
      </dgm:t>
    </dgm:pt>
    <dgm:pt modelId="{D25F5211-8240-43FA-A926-DDAA5E6EA25B}" type="pres">
      <dgm:prSet presAssocID="{3A18565D-1848-4B6C-8268-AA72C73072CC}" presName="sibTrans" presStyleCnt="0"/>
      <dgm:spPr/>
    </dgm:pt>
    <dgm:pt modelId="{03FED52B-0CD3-425D-B64A-49FDF6C8C3EE}" type="pres">
      <dgm:prSet presAssocID="{E10F82EE-484B-487F-9B40-22D4E209FD93}" presName="node" presStyleLbl="node1" presStyleIdx="4" presStyleCnt="5" custLinFactNeighborX="12929" custLinFactNeighborY="26442">
        <dgm:presLayoutVars>
          <dgm:bulletEnabled val="1"/>
        </dgm:presLayoutVars>
      </dgm:prSet>
      <dgm:spPr/>
      <dgm:t>
        <a:bodyPr/>
        <a:lstStyle/>
        <a:p>
          <a:endParaRPr lang="de-DE"/>
        </a:p>
      </dgm:t>
    </dgm:pt>
  </dgm:ptLst>
  <dgm:cxnLst>
    <dgm:cxn modelId="{DEDCC7B9-A8E9-47B2-8B6F-B68831D7FAB9}" type="presOf" srcId="{8AB98309-2EDB-4220-B54E-14017148B53C}" destId="{8DF90350-5B38-42D4-A58E-7AD88796039C}" srcOrd="0" destOrd="0" presId="urn:microsoft.com/office/officeart/2005/8/layout/default"/>
    <dgm:cxn modelId="{398D725C-F8BE-4C07-A739-40867405522D}" srcId="{0AD9CCC2-6C0B-4B6C-8644-B765E7214505}" destId="{458DD263-6350-498E-8B2E-BBBBB1C95AAB}" srcOrd="2" destOrd="0" parTransId="{F9E8150E-7E02-4882-9475-9B9422191A66}" sibTransId="{EC41254F-5BA9-499A-B49A-178B6510B5D4}"/>
    <dgm:cxn modelId="{49AD1D0D-ED84-4DE8-B6F2-DCDFA902DB1D}" type="presOf" srcId="{0DB2025E-9528-4F52-A502-4AC908A112AB}" destId="{4F229636-0EC0-4347-A815-079ADB1AA9CA}" srcOrd="0" destOrd="0" presId="urn:microsoft.com/office/officeart/2005/8/layout/default"/>
    <dgm:cxn modelId="{7DFD0F7F-BD4D-4CDF-8703-FA0A79C09F72}" srcId="{0AD9CCC2-6C0B-4B6C-8644-B765E7214505}" destId="{0DB2025E-9528-4F52-A502-4AC908A112AB}" srcOrd="0" destOrd="0" parTransId="{C71DCB4D-B1F6-4E5D-897F-CBDB12A24B94}" sibTransId="{845C1474-A938-4B58-9E1A-7B98E3D6AC81}"/>
    <dgm:cxn modelId="{E0BE76AF-55E7-49D5-8394-24BEC62A6596}" srcId="{0AD9CCC2-6C0B-4B6C-8644-B765E7214505}" destId="{8AB98309-2EDB-4220-B54E-14017148B53C}" srcOrd="3" destOrd="0" parTransId="{7AC10FEE-87B8-4067-AA07-577B6278B43E}" sibTransId="{3A18565D-1848-4B6C-8268-AA72C73072CC}"/>
    <dgm:cxn modelId="{EB53113C-A40C-428D-A9FE-60AD43160D29}" srcId="{0AD9CCC2-6C0B-4B6C-8644-B765E7214505}" destId="{E10F82EE-484B-487F-9B40-22D4E209FD93}" srcOrd="4" destOrd="0" parTransId="{F898A06E-6A4D-4386-B129-804F2FE2429F}" sibTransId="{CDAC0532-65CF-4D18-87B3-0F071C75B24E}"/>
    <dgm:cxn modelId="{51138CEA-A777-461A-8655-47D275406E41}" type="presOf" srcId="{0AD9CCC2-6C0B-4B6C-8644-B765E7214505}" destId="{B8E41B29-BEB6-48AD-BA64-598A220CF60C}" srcOrd="0" destOrd="0" presId="urn:microsoft.com/office/officeart/2005/8/layout/default"/>
    <dgm:cxn modelId="{710DF855-86DA-420B-A5AB-6B176735C8F3}" srcId="{0AD9CCC2-6C0B-4B6C-8644-B765E7214505}" destId="{BFB02CFD-A3E9-47B5-8D50-08C99BDC1E38}" srcOrd="1" destOrd="0" parTransId="{C24736BC-F301-46FE-8BFF-3559CB7DE427}" sibTransId="{257404FE-B8AC-46D9-8379-0FAB270EF5EB}"/>
    <dgm:cxn modelId="{71609FB4-40A8-4EF4-AD68-DE170506E1BF}" type="presOf" srcId="{BFB02CFD-A3E9-47B5-8D50-08C99BDC1E38}" destId="{8D0ECE1C-CB1F-4257-A340-6692E2ED512E}" srcOrd="0" destOrd="0" presId="urn:microsoft.com/office/officeart/2005/8/layout/default"/>
    <dgm:cxn modelId="{58D73547-D8E2-4EF2-AD3B-528971B82911}" type="presOf" srcId="{458DD263-6350-498E-8B2E-BBBBB1C95AAB}" destId="{58547E44-2452-4720-B0B2-03714C54F5F0}" srcOrd="0" destOrd="0" presId="urn:microsoft.com/office/officeart/2005/8/layout/default"/>
    <dgm:cxn modelId="{B1BAB8DD-3B57-4CA1-9F5E-B5D2D991F13E}" type="presOf" srcId="{E10F82EE-484B-487F-9B40-22D4E209FD93}" destId="{03FED52B-0CD3-425D-B64A-49FDF6C8C3EE}" srcOrd="0" destOrd="0" presId="urn:microsoft.com/office/officeart/2005/8/layout/default"/>
    <dgm:cxn modelId="{C2736495-F69C-461A-BD70-86A076544148}" type="presParOf" srcId="{B8E41B29-BEB6-48AD-BA64-598A220CF60C}" destId="{4F229636-0EC0-4347-A815-079ADB1AA9CA}" srcOrd="0" destOrd="0" presId="urn:microsoft.com/office/officeart/2005/8/layout/default"/>
    <dgm:cxn modelId="{B3295F50-CB2E-4CE0-8B35-6786AF8C3BD8}" type="presParOf" srcId="{B8E41B29-BEB6-48AD-BA64-598A220CF60C}" destId="{50745CE8-5CE5-47AC-B409-6EF9769BED00}" srcOrd="1" destOrd="0" presId="urn:microsoft.com/office/officeart/2005/8/layout/default"/>
    <dgm:cxn modelId="{574E962D-FD77-4D3C-925A-304F90D2C734}" type="presParOf" srcId="{B8E41B29-BEB6-48AD-BA64-598A220CF60C}" destId="{8D0ECE1C-CB1F-4257-A340-6692E2ED512E}" srcOrd="2" destOrd="0" presId="urn:microsoft.com/office/officeart/2005/8/layout/default"/>
    <dgm:cxn modelId="{D45A0B01-3180-4D75-AC3E-5F37754B94DB}" type="presParOf" srcId="{B8E41B29-BEB6-48AD-BA64-598A220CF60C}" destId="{A767245B-6788-4A9A-8FD1-BFB8D8E6A21A}" srcOrd="3" destOrd="0" presId="urn:microsoft.com/office/officeart/2005/8/layout/default"/>
    <dgm:cxn modelId="{42BC15FB-756F-4BE9-929B-4F6D9A59008B}" type="presParOf" srcId="{B8E41B29-BEB6-48AD-BA64-598A220CF60C}" destId="{58547E44-2452-4720-B0B2-03714C54F5F0}" srcOrd="4" destOrd="0" presId="urn:microsoft.com/office/officeart/2005/8/layout/default"/>
    <dgm:cxn modelId="{3254F56C-226D-4869-8564-1FD5D4AEE88A}" type="presParOf" srcId="{B8E41B29-BEB6-48AD-BA64-598A220CF60C}" destId="{5457EAB5-9412-47F7-A408-72DAE2E1C2E8}" srcOrd="5" destOrd="0" presId="urn:microsoft.com/office/officeart/2005/8/layout/default"/>
    <dgm:cxn modelId="{132FD2DA-79BA-4C4D-9961-4BB6E9B961B3}" type="presParOf" srcId="{B8E41B29-BEB6-48AD-BA64-598A220CF60C}" destId="{8DF90350-5B38-42D4-A58E-7AD88796039C}" srcOrd="6" destOrd="0" presId="urn:microsoft.com/office/officeart/2005/8/layout/default"/>
    <dgm:cxn modelId="{AB79C688-4001-477D-A47E-12A817BDE92A}" type="presParOf" srcId="{B8E41B29-BEB6-48AD-BA64-598A220CF60C}" destId="{D25F5211-8240-43FA-A926-DDAA5E6EA25B}" srcOrd="7" destOrd="0" presId="urn:microsoft.com/office/officeart/2005/8/layout/default"/>
    <dgm:cxn modelId="{20D2EA28-FE89-43C1-B655-9671C4B46CE6}" type="presParOf" srcId="{B8E41B29-BEB6-48AD-BA64-598A220CF60C}" destId="{03FED52B-0CD3-425D-B64A-49FDF6C8C3E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D9CCC2-6C0B-4B6C-8644-B765E72145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0DB2025E-9528-4F52-A502-4AC908A112AB}">
      <dgm:prSet phldrT="[Text]" custT="1"/>
      <dgm:spPr>
        <a:solidFill>
          <a:schemeClr val="accent3">
            <a:lumMod val="40000"/>
            <a:lumOff val="60000"/>
          </a:schemeClr>
        </a:solidFill>
      </dgm:spPr>
      <dgm:t>
        <a:bodyPr/>
        <a:lstStyle/>
        <a:p>
          <a:r>
            <a:rPr lang="de-DE" sz="2200" b="1" dirty="0" smtClean="0">
              <a:solidFill>
                <a:schemeClr val="tx1"/>
              </a:solidFill>
            </a:rPr>
            <a:t>Weiterbildung</a:t>
          </a:r>
          <a:r>
            <a:rPr lang="de-DE" sz="1800" dirty="0" smtClean="0"/>
            <a:t> </a:t>
          </a:r>
          <a:endParaRPr lang="de-DE" sz="1800" dirty="0"/>
        </a:p>
      </dgm:t>
    </dgm:pt>
    <dgm:pt modelId="{C71DCB4D-B1F6-4E5D-897F-CBDB12A24B94}" type="parTrans" cxnId="{7DFD0F7F-BD4D-4CDF-8703-FA0A79C09F72}">
      <dgm:prSet/>
      <dgm:spPr/>
      <dgm:t>
        <a:bodyPr/>
        <a:lstStyle/>
        <a:p>
          <a:endParaRPr lang="de-DE"/>
        </a:p>
      </dgm:t>
    </dgm:pt>
    <dgm:pt modelId="{845C1474-A938-4B58-9E1A-7B98E3D6AC81}" type="sibTrans" cxnId="{7DFD0F7F-BD4D-4CDF-8703-FA0A79C09F72}">
      <dgm:prSet/>
      <dgm:spPr/>
      <dgm:t>
        <a:bodyPr/>
        <a:lstStyle/>
        <a:p>
          <a:endParaRPr lang="de-DE"/>
        </a:p>
      </dgm:t>
    </dgm:pt>
    <dgm:pt modelId="{BFB02CFD-A3E9-47B5-8D50-08C99BDC1E38}">
      <dgm:prSet phldrT="[Text]" custT="1"/>
      <dgm:spPr>
        <a:solidFill>
          <a:schemeClr val="accent3">
            <a:lumMod val="40000"/>
            <a:lumOff val="60000"/>
          </a:schemeClr>
        </a:solidFill>
      </dgm:spPr>
      <dgm:t>
        <a:bodyPr/>
        <a:lstStyle/>
        <a:p>
          <a:r>
            <a:rPr lang="de-DE" sz="2200" b="1" i="0" dirty="0" smtClean="0">
              <a:solidFill>
                <a:schemeClr val="tx1"/>
              </a:solidFill>
            </a:rPr>
            <a:t>Einzelne</a:t>
          </a:r>
          <a:r>
            <a:rPr lang="de-DE" sz="1800" b="1" i="0" dirty="0" smtClean="0">
              <a:solidFill>
                <a:schemeClr val="tx1"/>
              </a:solidFill>
            </a:rPr>
            <a:t> </a:t>
          </a:r>
          <a:r>
            <a:rPr lang="de-DE" sz="2200" b="1" i="0" dirty="0" smtClean="0">
              <a:solidFill>
                <a:schemeClr val="tx1"/>
              </a:solidFill>
            </a:rPr>
            <a:t>Fächer / Teilbereiche</a:t>
          </a:r>
          <a:endParaRPr lang="de-DE" sz="2200" b="1" i="0" dirty="0">
            <a:solidFill>
              <a:schemeClr val="tx1"/>
            </a:solidFill>
          </a:endParaRPr>
        </a:p>
      </dgm:t>
    </dgm:pt>
    <dgm:pt modelId="{C24736BC-F301-46FE-8BFF-3559CB7DE427}" type="parTrans" cxnId="{710DF855-86DA-420B-A5AB-6B176735C8F3}">
      <dgm:prSet/>
      <dgm:spPr/>
      <dgm:t>
        <a:bodyPr/>
        <a:lstStyle/>
        <a:p>
          <a:endParaRPr lang="de-DE"/>
        </a:p>
      </dgm:t>
    </dgm:pt>
    <dgm:pt modelId="{257404FE-B8AC-46D9-8379-0FAB270EF5EB}" type="sibTrans" cxnId="{710DF855-86DA-420B-A5AB-6B176735C8F3}">
      <dgm:prSet/>
      <dgm:spPr/>
      <dgm:t>
        <a:bodyPr/>
        <a:lstStyle/>
        <a:p>
          <a:endParaRPr lang="de-DE"/>
        </a:p>
      </dgm:t>
    </dgm:pt>
    <dgm:pt modelId="{458DD263-6350-498E-8B2E-BBBBB1C95AAB}">
      <dgm:prSet phldrT="[Text]" custT="1"/>
      <dgm:spPr>
        <a:solidFill>
          <a:schemeClr val="accent3">
            <a:lumMod val="40000"/>
            <a:lumOff val="60000"/>
          </a:schemeClr>
        </a:solidFill>
      </dgm:spPr>
      <dgm:t>
        <a:bodyPr/>
        <a:lstStyle/>
        <a:p>
          <a:r>
            <a:rPr lang="de-DE" sz="2200" b="1" dirty="0" smtClean="0">
              <a:solidFill>
                <a:schemeClr val="tx1"/>
              </a:solidFill>
            </a:rPr>
            <a:t>Lehrmittel</a:t>
          </a:r>
          <a:endParaRPr lang="de-DE" sz="2200" b="1" dirty="0">
            <a:solidFill>
              <a:schemeClr val="tx1"/>
            </a:solidFill>
          </a:endParaRPr>
        </a:p>
      </dgm:t>
    </dgm:pt>
    <dgm:pt modelId="{F9E8150E-7E02-4882-9475-9B9422191A66}" type="parTrans" cxnId="{398D725C-F8BE-4C07-A739-40867405522D}">
      <dgm:prSet/>
      <dgm:spPr/>
      <dgm:t>
        <a:bodyPr/>
        <a:lstStyle/>
        <a:p>
          <a:endParaRPr lang="de-DE"/>
        </a:p>
      </dgm:t>
    </dgm:pt>
    <dgm:pt modelId="{EC41254F-5BA9-499A-B49A-178B6510B5D4}" type="sibTrans" cxnId="{398D725C-F8BE-4C07-A739-40867405522D}">
      <dgm:prSet/>
      <dgm:spPr/>
      <dgm:t>
        <a:bodyPr/>
        <a:lstStyle/>
        <a:p>
          <a:endParaRPr lang="de-DE"/>
        </a:p>
      </dgm:t>
    </dgm:pt>
    <dgm:pt modelId="{8AB98309-2EDB-4220-B54E-14017148B53C}">
      <dgm:prSet phldrT="[Text]" custT="1"/>
      <dgm:spPr>
        <a:solidFill>
          <a:schemeClr val="accent3">
            <a:lumMod val="40000"/>
            <a:lumOff val="60000"/>
          </a:schemeClr>
        </a:solidFill>
      </dgm:spPr>
      <dgm:t>
        <a:bodyPr/>
        <a:lstStyle/>
        <a:p>
          <a:r>
            <a:rPr lang="de-DE" sz="2200" b="1" dirty="0" smtClean="0">
              <a:solidFill>
                <a:schemeClr val="tx1"/>
              </a:solidFill>
            </a:rPr>
            <a:t>Beurteilen</a:t>
          </a:r>
          <a:endParaRPr lang="de-DE" sz="2200" b="1" dirty="0">
            <a:solidFill>
              <a:schemeClr val="tx1"/>
            </a:solidFill>
          </a:endParaRPr>
        </a:p>
      </dgm:t>
    </dgm:pt>
    <dgm:pt modelId="{7AC10FEE-87B8-4067-AA07-577B6278B43E}" type="parTrans" cxnId="{E0BE76AF-55E7-49D5-8394-24BEC62A6596}">
      <dgm:prSet/>
      <dgm:spPr/>
      <dgm:t>
        <a:bodyPr/>
        <a:lstStyle/>
        <a:p>
          <a:endParaRPr lang="de-DE"/>
        </a:p>
      </dgm:t>
    </dgm:pt>
    <dgm:pt modelId="{3A18565D-1848-4B6C-8268-AA72C73072CC}" type="sibTrans" cxnId="{E0BE76AF-55E7-49D5-8394-24BEC62A6596}">
      <dgm:prSet/>
      <dgm:spPr/>
      <dgm:t>
        <a:bodyPr/>
        <a:lstStyle/>
        <a:p>
          <a:endParaRPr lang="de-DE"/>
        </a:p>
      </dgm:t>
    </dgm:pt>
    <dgm:pt modelId="{E10F82EE-484B-487F-9B40-22D4E209FD93}">
      <dgm:prSet phldrT="[Text]" custT="1"/>
      <dgm:spPr>
        <a:solidFill>
          <a:schemeClr val="accent3">
            <a:lumMod val="40000"/>
            <a:lumOff val="60000"/>
          </a:schemeClr>
        </a:solidFill>
      </dgm:spPr>
      <dgm:t>
        <a:bodyPr/>
        <a:lstStyle/>
        <a:p>
          <a:r>
            <a:rPr lang="de-DE" sz="2200" b="1" dirty="0" smtClean="0">
              <a:solidFill>
                <a:schemeClr val="tx1"/>
              </a:solidFill>
            </a:rPr>
            <a:t>Elterninformation</a:t>
          </a:r>
          <a:endParaRPr lang="de-DE" sz="2200" b="1" dirty="0">
            <a:solidFill>
              <a:schemeClr val="tx1"/>
            </a:solidFill>
          </a:endParaRPr>
        </a:p>
      </dgm:t>
    </dgm:pt>
    <dgm:pt modelId="{F898A06E-6A4D-4386-B129-804F2FE2429F}" type="parTrans" cxnId="{EB53113C-A40C-428D-A9FE-60AD43160D29}">
      <dgm:prSet/>
      <dgm:spPr/>
      <dgm:t>
        <a:bodyPr/>
        <a:lstStyle/>
        <a:p>
          <a:endParaRPr lang="de-DE"/>
        </a:p>
      </dgm:t>
    </dgm:pt>
    <dgm:pt modelId="{CDAC0532-65CF-4D18-87B3-0F071C75B24E}" type="sibTrans" cxnId="{EB53113C-A40C-428D-A9FE-60AD43160D29}">
      <dgm:prSet/>
      <dgm:spPr/>
      <dgm:t>
        <a:bodyPr/>
        <a:lstStyle/>
        <a:p>
          <a:endParaRPr lang="de-DE"/>
        </a:p>
      </dgm:t>
    </dgm:pt>
    <dgm:pt modelId="{B8E41B29-BEB6-48AD-BA64-598A220CF60C}" type="pres">
      <dgm:prSet presAssocID="{0AD9CCC2-6C0B-4B6C-8644-B765E7214505}" presName="diagram" presStyleCnt="0">
        <dgm:presLayoutVars>
          <dgm:dir/>
          <dgm:resizeHandles val="exact"/>
        </dgm:presLayoutVars>
      </dgm:prSet>
      <dgm:spPr/>
      <dgm:t>
        <a:bodyPr/>
        <a:lstStyle/>
        <a:p>
          <a:endParaRPr lang="de-DE"/>
        </a:p>
      </dgm:t>
    </dgm:pt>
    <dgm:pt modelId="{4F229636-0EC0-4347-A815-079ADB1AA9CA}" type="pres">
      <dgm:prSet presAssocID="{0DB2025E-9528-4F52-A502-4AC908A112AB}" presName="node" presStyleLbl="node1" presStyleIdx="0" presStyleCnt="5" custLinFactNeighborX="4554" custLinFactNeighborY="61467">
        <dgm:presLayoutVars>
          <dgm:bulletEnabled val="1"/>
        </dgm:presLayoutVars>
      </dgm:prSet>
      <dgm:spPr/>
      <dgm:t>
        <a:bodyPr/>
        <a:lstStyle/>
        <a:p>
          <a:endParaRPr lang="de-DE"/>
        </a:p>
      </dgm:t>
    </dgm:pt>
    <dgm:pt modelId="{50745CE8-5CE5-47AC-B409-6EF9769BED00}" type="pres">
      <dgm:prSet presAssocID="{845C1474-A938-4B58-9E1A-7B98E3D6AC81}" presName="sibTrans" presStyleCnt="0"/>
      <dgm:spPr/>
    </dgm:pt>
    <dgm:pt modelId="{8D0ECE1C-CB1F-4257-A340-6692E2ED512E}" type="pres">
      <dgm:prSet presAssocID="{BFB02CFD-A3E9-47B5-8D50-08C99BDC1E38}" presName="node" presStyleLbl="node1" presStyleIdx="1" presStyleCnt="5" custLinFactNeighborX="2277">
        <dgm:presLayoutVars>
          <dgm:bulletEnabled val="1"/>
        </dgm:presLayoutVars>
      </dgm:prSet>
      <dgm:spPr/>
      <dgm:t>
        <a:bodyPr/>
        <a:lstStyle/>
        <a:p>
          <a:endParaRPr lang="de-DE"/>
        </a:p>
      </dgm:t>
    </dgm:pt>
    <dgm:pt modelId="{A767245B-6788-4A9A-8FD1-BFB8D8E6A21A}" type="pres">
      <dgm:prSet presAssocID="{257404FE-B8AC-46D9-8379-0FAB270EF5EB}" presName="sibTrans" presStyleCnt="0"/>
      <dgm:spPr/>
    </dgm:pt>
    <dgm:pt modelId="{58547E44-2452-4720-B0B2-03714C54F5F0}" type="pres">
      <dgm:prSet presAssocID="{458DD263-6350-498E-8B2E-BBBBB1C95AAB}" presName="node" presStyleLbl="node1" presStyleIdx="2" presStyleCnt="5" custLinFactNeighborX="-1386" custLinFactNeighborY="-886">
        <dgm:presLayoutVars>
          <dgm:bulletEnabled val="1"/>
        </dgm:presLayoutVars>
      </dgm:prSet>
      <dgm:spPr/>
      <dgm:t>
        <a:bodyPr/>
        <a:lstStyle/>
        <a:p>
          <a:endParaRPr lang="de-DE"/>
        </a:p>
      </dgm:t>
    </dgm:pt>
    <dgm:pt modelId="{5457EAB5-9412-47F7-A408-72DAE2E1C2E8}" type="pres">
      <dgm:prSet presAssocID="{EC41254F-5BA9-499A-B49A-178B6510B5D4}" presName="sibTrans" presStyleCnt="0"/>
      <dgm:spPr/>
    </dgm:pt>
    <dgm:pt modelId="{8DF90350-5B38-42D4-A58E-7AD88796039C}" type="pres">
      <dgm:prSet presAssocID="{8AB98309-2EDB-4220-B54E-14017148B53C}" presName="node" presStyleLbl="node1" presStyleIdx="3" presStyleCnt="5" custLinFactNeighborX="1826" custLinFactNeighborY="38260">
        <dgm:presLayoutVars>
          <dgm:bulletEnabled val="1"/>
        </dgm:presLayoutVars>
      </dgm:prSet>
      <dgm:spPr/>
      <dgm:t>
        <a:bodyPr/>
        <a:lstStyle/>
        <a:p>
          <a:endParaRPr lang="de-DE"/>
        </a:p>
      </dgm:t>
    </dgm:pt>
    <dgm:pt modelId="{D25F5211-8240-43FA-A926-DDAA5E6EA25B}" type="pres">
      <dgm:prSet presAssocID="{3A18565D-1848-4B6C-8268-AA72C73072CC}" presName="sibTrans" presStyleCnt="0"/>
      <dgm:spPr/>
    </dgm:pt>
    <dgm:pt modelId="{03FED52B-0CD3-425D-B64A-49FDF6C8C3EE}" type="pres">
      <dgm:prSet presAssocID="{E10F82EE-484B-487F-9B40-22D4E209FD93}" presName="node" presStyleLbl="node1" presStyleIdx="4" presStyleCnt="5" custScaleX="204543" custScaleY="166709" custLinFactNeighborX="-440" custLinFactNeighborY="3899">
        <dgm:presLayoutVars>
          <dgm:bulletEnabled val="1"/>
        </dgm:presLayoutVars>
      </dgm:prSet>
      <dgm:spPr/>
      <dgm:t>
        <a:bodyPr/>
        <a:lstStyle/>
        <a:p>
          <a:endParaRPr lang="de-DE"/>
        </a:p>
      </dgm:t>
    </dgm:pt>
  </dgm:ptLst>
  <dgm:cxnLst>
    <dgm:cxn modelId="{DEDCC7B9-A8E9-47B2-8B6F-B68831D7FAB9}" type="presOf" srcId="{8AB98309-2EDB-4220-B54E-14017148B53C}" destId="{8DF90350-5B38-42D4-A58E-7AD88796039C}" srcOrd="0" destOrd="0" presId="urn:microsoft.com/office/officeart/2005/8/layout/default"/>
    <dgm:cxn modelId="{398D725C-F8BE-4C07-A739-40867405522D}" srcId="{0AD9CCC2-6C0B-4B6C-8644-B765E7214505}" destId="{458DD263-6350-498E-8B2E-BBBBB1C95AAB}" srcOrd="2" destOrd="0" parTransId="{F9E8150E-7E02-4882-9475-9B9422191A66}" sibTransId="{EC41254F-5BA9-499A-B49A-178B6510B5D4}"/>
    <dgm:cxn modelId="{49AD1D0D-ED84-4DE8-B6F2-DCDFA902DB1D}" type="presOf" srcId="{0DB2025E-9528-4F52-A502-4AC908A112AB}" destId="{4F229636-0EC0-4347-A815-079ADB1AA9CA}" srcOrd="0" destOrd="0" presId="urn:microsoft.com/office/officeart/2005/8/layout/default"/>
    <dgm:cxn modelId="{7DFD0F7F-BD4D-4CDF-8703-FA0A79C09F72}" srcId="{0AD9CCC2-6C0B-4B6C-8644-B765E7214505}" destId="{0DB2025E-9528-4F52-A502-4AC908A112AB}" srcOrd="0" destOrd="0" parTransId="{C71DCB4D-B1F6-4E5D-897F-CBDB12A24B94}" sibTransId="{845C1474-A938-4B58-9E1A-7B98E3D6AC81}"/>
    <dgm:cxn modelId="{E0BE76AF-55E7-49D5-8394-24BEC62A6596}" srcId="{0AD9CCC2-6C0B-4B6C-8644-B765E7214505}" destId="{8AB98309-2EDB-4220-B54E-14017148B53C}" srcOrd="3" destOrd="0" parTransId="{7AC10FEE-87B8-4067-AA07-577B6278B43E}" sibTransId="{3A18565D-1848-4B6C-8268-AA72C73072CC}"/>
    <dgm:cxn modelId="{EB53113C-A40C-428D-A9FE-60AD43160D29}" srcId="{0AD9CCC2-6C0B-4B6C-8644-B765E7214505}" destId="{E10F82EE-484B-487F-9B40-22D4E209FD93}" srcOrd="4" destOrd="0" parTransId="{F898A06E-6A4D-4386-B129-804F2FE2429F}" sibTransId="{CDAC0532-65CF-4D18-87B3-0F071C75B24E}"/>
    <dgm:cxn modelId="{51138CEA-A777-461A-8655-47D275406E41}" type="presOf" srcId="{0AD9CCC2-6C0B-4B6C-8644-B765E7214505}" destId="{B8E41B29-BEB6-48AD-BA64-598A220CF60C}" srcOrd="0" destOrd="0" presId="urn:microsoft.com/office/officeart/2005/8/layout/default"/>
    <dgm:cxn modelId="{710DF855-86DA-420B-A5AB-6B176735C8F3}" srcId="{0AD9CCC2-6C0B-4B6C-8644-B765E7214505}" destId="{BFB02CFD-A3E9-47B5-8D50-08C99BDC1E38}" srcOrd="1" destOrd="0" parTransId="{C24736BC-F301-46FE-8BFF-3559CB7DE427}" sibTransId="{257404FE-B8AC-46D9-8379-0FAB270EF5EB}"/>
    <dgm:cxn modelId="{71609FB4-40A8-4EF4-AD68-DE170506E1BF}" type="presOf" srcId="{BFB02CFD-A3E9-47B5-8D50-08C99BDC1E38}" destId="{8D0ECE1C-CB1F-4257-A340-6692E2ED512E}" srcOrd="0" destOrd="0" presId="urn:microsoft.com/office/officeart/2005/8/layout/default"/>
    <dgm:cxn modelId="{58D73547-D8E2-4EF2-AD3B-528971B82911}" type="presOf" srcId="{458DD263-6350-498E-8B2E-BBBBB1C95AAB}" destId="{58547E44-2452-4720-B0B2-03714C54F5F0}" srcOrd="0" destOrd="0" presId="urn:microsoft.com/office/officeart/2005/8/layout/default"/>
    <dgm:cxn modelId="{B1BAB8DD-3B57-4CA1-9F5E-B5D2D991F13E}" type="presOf" srcId="{E10F82EE-484B-487F-9B40-22D4E209FD93}" destId="{03FED52B-0CD3-425D-B64A-49FDF6C8C3EE}" srcOrd="0" destOrd="0" presId="urn:microsoft.com/office/officeart/2005/8/layout/default"/>
    <dgm:cxn modelId="{C2736495-F69C-461A-BD70-86A076544148}" type="presParOf" srcId="{B8E41B29-BEB6-48AD-BA64-598A220CF60C}" destId="{4F229636-0EC0-4347-A815-079ADB1AA9CA}" srcOrd="0" destOrd="0" presId="urn:microsoft.com/office/officeart/2005/8/layout/default"/>
    <dgm:cxn modelId="{B3295F50-CB2E-4CE0-8B35-6786AF8C3BD8}" type="presParOf" srcId="{B8E41B29-BEB6-48AD-BA64-598A220CF60C}" destId="{50745CE8-5CE5-47AC-B409-6EF9769BED00}" srcOrd="1" destOrd="0" presId="urn:microsoft.com/office/officeart/2005/8/layout/default"/>
    <dgm:cxn modelId="{574E962D-FD77-4D3C-925A-304F90D2C734}" type="presParOf" srcId="{B8E41B29-BEB6-48AD-BA64-598A220CF60C}" destId="{8D0ECE1C-CB1F-4257-A340-6692E2ED512E}" srcOrd="2" destOrd="0" presId="urn:microsoft.com/office/officeart/2005/8/layout/default"/>
    <dgm:cxn modelId="{D45A0B01-3180-4D75-AC3E-5F37754B94DB}" type="presParOf" srcId="{B8E41B29-BEB6-48AD-BA64-598A220CF60C}" destId="{A767245B-6788-4A9A-8FD1-BFB8D8E6A21A}" srcOrd="3" destOrd="0" presId="urn:microsoft.com/office/officeart/2005/8/layout/default"/>
    <dgm:cxn modelId="{42BC15FB-756F-4BE9-929B-4F6D9A59008B}" type="presParOf" srcId="{B8E41B29-BEB6-48AD-BA64-598A220CF60C}" destId="{58547E44-2452-4720-B0B2-03714C54F5F0}" srcOrd="4" destOrd="0" presId="urn:microsoft.com/office/officeart/2005/8/layout/default"/>
    <dgm:cxn modelId="{3254F56C-226D-4869-8564-1FD5D4AEE88A}" type="presParOf" srcId="{B8E41B29-BEB6-48AD-BA64-598A220CF60C}" destId="{5457EAB5-9412-47F7-A408-72DAE2E1C2E8}" srcOrd="5" destOrd="0" presId="urn:microsoft.com/office/officeart/2005/8/layout/default"/>
    <dgm:cxn modelId="{132FD2DA-79BA-4C4D-9961-4BB6E9B961B3}" type="presParOf" srcId="{B8E41B29-BEB6-48AD-BA64-598A220CF60C}" destId="{8DF90350-5B38-42D4-A58E-7AD88796039C}" srcOrd="6" destOrd="0" presId="urn:microsoft.com/office/officeart/2005/8/layout/default"/>
    <dgm:cxn modelId="{AB79C688-4001-477D-A47E-12A817BDE92A}" type="presParOf" srcId="{B8E41B29-BEB6-48AD-BA64-598A220CF60C}" destId="{D25F5211-8240-43FA-A926-DDAA5E6EA25B}" srcOrd="7" destOrd="0" presId="urn:microsoft.com/office/officeart/2005/8/layout/default"/>
    <dgm:cxn modelId="{20D2EA28-FE89-43C1-B655-9671C4B46CE6}" type="presParOf" srcId="{B8E41B29-BEB6-48AD-BA64-598A220CF60C}" destId="{03FED52B-0CD3-425D-B64A-49FDF6C8C3E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36-0EC0-4347-A815-079ADB1AA9CA}">
      <dsp:nvSpPr>
        <dsp:cNvPr id="0" name=""/>
        <dsp:cNvSpPr/>
      </dsp:nvSpPr>
      <dsp:spPr>
        <a:xfrm>
          <a:off x="1000292" y="1125"/>
          <a:ext cx="2339134" cy="140348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Weiterbildung</a:t>
          </a:r>
          <a:r>
            <a:rPr lang="de-DE" sz="1800" kern="1200" dirty="0" smtClean="0"/>
            <a:t> </a:t>
          </a:r>
          <a:endParaRPr lang="de-DE" sz="1800" kern="1200" dirty="0"/>
        </a:p>
      </dsp:txBody>
      <dsp:txXfrm>
        <a:off x="1000292" y="1125"/>
        <a:ext cx="2339134" cy="1403480"/>
      </dsp:txXfrm>
    </dsp:sp>
    <dsp:sp modelId="{8D0ECE1C-CB1F-4257-A340-6692E2ED512E}">
      <dsp:nvSpPr>
        <dsp:cNvPr id="0" name=""/>
        <dsp:cNvSpPr/>
      </dsp:nvSpPr>
      <dsp:spPr>
        <a:xfrm>
          <a:off x="3573340" y="1125"/>
          <a:ext cx="2339134" cy="140348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i="0" kern="1200" dirty="0" smtClean="0">
              <a:solidFill>
                <a:schemeClr val="tx1"/>
              </a:solidFill>
            </a:rPr>
            <a:t>Einzelne</a:t>
          </a:r>
          <a:r>
            <a:rPr lang="de-DE" sz="1800" b="1" i="0" kern="1200" dirty="0" smtClean="0">
              <a:solidFill>
                <a:schemeClr val="tx1"/>
              </a:solidFill>
            </a:rPr>
            <a:t> </a:t>
          </a:r>
          <a:r>
            <a:rPr lang="de-DE" sz="2200" b="1" i="0" kern="1200" dirty="0" smtClean="0">
              <a:solidFill>
                <a:schemeClr val="tx1"/>
              </a:solidFill>
            </a:rPr>
            <a:t>Fächer / Teilbereiche</a:t>
          </a:r>
          <a:endParaRPr lang="de-DE" sz="2200" b="1" i="0" kern="1200" dirty="0">
            <a:solidFill>
              <a:schemeClr val="tx1"/>
            </a:solidFill>
          </a:endParaRPr>
        </a:p>
      </dsp:txBody>
      <dsp:txXfrm>
        <a:off x="3573340" y="1125"/>
        <a:ext cx="2339134" cy="1403480"/>
      </dsp:txXfrm>
    </dsp:sp>
    <dsp:sp modelId="{58547E44-2452-4720-B0B2-03714C54F5F0}">
      <dsp:nvSpPr>
        <dsp:cNvPr id="0" name=""/>
        <dsp:cNvSpPr/>
      </dsp:nvSpPr>
      <dsp:spPr>
        <a:xfrm>
          <a:off x="1000292" y="1638519"/>
          <a:ext cx="2339134" cy="140348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Lehrmittel</a:t>
          </a:r>
          <a:endParaRPr lang="de-DE" sz="2200" b="1" kern="1200" dirty="0">
            <a:solidFill>
              <a:schemeClr val="tx1"/>
            </a:solidFill>
          </a:endParaRPr>
        </a:p>
      </dsp:txBody>
      <dsp:txXfrm>
        <a:off x="1000292" y="1638519"/>
        <a:ext cx="2339134" cy="1403480"/>
      </dsp:txXfrm>
    </dsp:sp>
    <dsp:sp modelId="{8DF90350-5B38-42D4-A58E-7AD88796039C}">
      <dsp:nvSpPr>
        <dsp:cNvPr id="0" name=""/>
        <dsp:cNvSpPr/>
      </dsp:nvSpPr>
      <dsp:spPr>
        <a:xfrm>
          <a:off x="3573340" y="1638519"/>
          <a:ext cx="2339134" cy="140348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Beurteilen</a:t>
          </a:r>
          <a:endParaRPr lang="de-DE" sz="2200" b="1" kern="1200" dirty="0">
            <a:solidFill>
              <a:schemeClr val="tx1"/>
            </a:solidFill>
          </a:endParaRPr>
        </a:p>
      </dsp:txBody>
      <dsp:txXfrm>
        <a:off x="3573340" y="1638519"/>
        <a:ext cx="2339134" cy="1403480"/>
      </dsp:txXfrm>
    </dsp:sp>
    <dsp:sp modelId="{03FED52B-0CD3-425D-B64A-49FDF6C8C3EE}">
      <dsp:nvSpPr>
        <dsp:cNvPr id="0" name=""/>
        <dsp:cNvSpPr/>
      </dsp:nvSpPr>
      <dsp:spPr>
        <a:xfrm>
          <a:off x="2286816" y="3275913"/>
          <a:ext cx="2339134" cy="140348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Elterninformation</a:t>
          </a:r>
          <a:endParaRPr lang="de-DE" sz="2200" b="1" kern="1200" dirty="0">
            <a:solidFill>
              <a:schemeClr val="tx1"/>
            </a:solidFill>
          </a:endParaRPr>
        </a:p>
      </dsp:txBody>
      <dsp:txXfrm>
        <a:off x="2286816" y="3275913"/>
        <a:ext cx="2339134" cy="140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36-0EC0-4347-A815-079ADB1AA9CA}">
      <dsp:nvSpPr>
        <dsp:cNvPr id="0" name=""/>
        <dsp:cNvSpPr/>
      </dsp:nvSpPr>
      <dsp:spPr>
        <a:xfrm>
          <a:off x="1189" y="576108"/>
          <a:ext cx="4581380" cy="1928374"/>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Weiterbildung</a:t>
          </a:r>
          <a:r>
            <a:rPr lang="de-DE" sz="1800" kern="1200" dirty="0" smtClean="0"/>
            <a:t> </a:t>
          </a:r>
          <a:endParaRPr lang="de-DE" sz="1800" kern="1200" dirty="0"/>
        </a:p>
      </dsp:txBody>
      <dsp:txXfrm>
        <a:off x="1189" y="576108"/>
        <a:ext cx="4581380" cy="1928374"/>
      </dsp:txXfrm>
    </dsp:sp>
    <dsp:sp modelId="{8D0ECE1C-CB1F-4257-A340-6692E2ED512E}">
      <dsp:nvSpPr>
        <dsp:cNvPr id="0" name=""/>
        <dsp:cNvSpPr/>
      </dsp:nvSpPr>
      <dsp:spPr>
        <a:xfrm>
          <a:off x="4800843" y="885473"/>
          <a:ext cx="2182742" cy="130964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i="0" kern="1200" dirty="0" smtClean="0">
              <a:solidFill>
                <a:schemeClr val="tx1"/>
              </a:solidFill>
            </a:rPr>
            <a:t>Einzelne</a:t>
          </a:r>
          <a:r>
            <a:rPr lang="de-DE" sz="1800" b="1" i="0" kern="1200" dirty="0" smtClean="0">
              <a:solidFill>
                <a:schemeClr val="tx1"/>
              </a:solidFill>
            </a:rPr>
            <a:t> </a:t>
          </a:r>
          <a:r>
            <a:rPr lang="de-DE" sz="2200" b="1" i="0" kern="1200" dirty="0" smtClean="0">
              <a:solidFill>
                <a:schemeClr val="tx1"/>
              </a:solidFill>
            </a:rPr>
            <a:t>Fächer / Teilbereiche</a:t>
          </a:r>
          <a:endParaRPr lang="de-DE" sz="2200" b="1" i="0" kern="1200" dirty="0">
            <a:solidFill>
              <a:schemeClr val="tx1"/>
            </a:solidFill>
          </a:endParaRPr>
        </a:p>
      </dsp:txBody>
      <dsp:txXfrm>
        <a:off x="4800843" y="885473"/>
        <a:ext cx="2182742" cy="1309645"/>
      </dsp:txXfrm>
    </dsp:sp>
    <dsp:sp modelId="{58547E44-2452-4720-B0B2-03714C54F5F0}">
      <dsp:nvSpPr>
        <dsp:cNvPr id="0" name=""/>
        <dsp:cNvSpPr/>
      </dsp:nvSpPr>
      <dsp:spPr>
        <a:xfrm>
          <a:off x="0" y="2722757"/>
          <a:ext cx="2182742" cy="130964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Lehrmittel</a:t>
          </a:r>
          <a:endParaRPr lang="de-DE" sz="2200" b="1" kern="1200" dirty="0">
            <a:solidFill>
              <a:schemeClr val="tx1"/>
            </a:solidFill>
          </a:endParaRPr>
        </a:p>
      </dsp:txBody>
      <dsp:txXfrm>
        <a:off x="0" y="2722757"/>
        <a:ext cx="2182742" cy="1309645"/>
      </dsp:txXfrm>
    </dsp:sp>
    <dsp:sp modelId="{8DF90350-5B38-42D4-A58E-7AD88796039C}">
      <dsp:nvSpPr>
        <dsp:cNvPr id="0" name=""/>
        <dsp:cNvSpPr/>
      </dsp:nvSpPr>
      <dsp:spPr>
        <a:xfrm>
          <a:off x="2401016" y="2722757"/>
          <a:ext cx="2182742" cy="130964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Beurteilen</a:t>
          </a:r>
          <a:endParaRPr lang="de-DE" sz="2200" b="1" kern="1200" dirty="0">
            <a:solidFill>
              <a:schemeClr val="tx1"/>
            </a:solidFill>
          </a:endParaRPr>
        </a:p>
      </dsp:txBody>
      <dsp:txXfrm>
        <a:off x="2401016" y="2722757"/>
        <a:ext cx="2182742" cy="1309645"/>
      </dsp:txXfrm>
    </dsp:sp>
    <dsp:sp modelId="{03FED52B-0CD3-425D-B64A-49FDF6C8C3EE}">
      <dsp:nvSpPr>
        <dsp:cNvPr id="0" name=""/>
        <dsp:cNvSpPr/>
      </dsp:nvSpPr>
      <dsp:spPr>
        <a:xfrm>
          <a:off x="4802033" y="2722757"/>
          <a:ext cx="2182742" cy="130964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Eltern-information</a:t>
          </a:r>
          <a:endParaRPr lang="de-DE" sz="2200" b="1" kern="1200" dirty="0">
            <a:solidFill>
              <a:schemeClr val="tx1"/>
            </a:solidFill>
          </a:endParaRPr>
        </a:p>
      </dsp:txBody>
      <dsp:txXfrm>
        <a:off x="4802033" y="2722757"/>
        <a:ext cx="2182742" cy="1309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36-0EC0-4347-A815-079ADB1AA9CA}">
      <dsp:nvSpPr>
        <dsp:cNvPr id="0" name=""/>
        <dsp:cNvSpPr/>
      </dsp:nvSpPr>
      <dsp:spPr>
        <a:xfrm>
          <a:off x="2084" y="835060"/>
          <a:ext cx="2426472" cy="1455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Weiterbildung</a:t>
          </a:r>
          <a:r>
            <a:rPr lang="de-DE" sz="1800" kern="1200" dirty="0" smtClean="0"/>
            <a:t> </a:t>
          </a:r>
          <a:endParaRPr lang="de-DE" sz="1800" kern="1200" dirty="0"/>
        </a:p>
      </dsp:txBody>
      <dsp:txXfrm>
        <a:off x="2084" y="835060"/>
        <a:ext cx="2426472" cy="1455883"/>
      </dsp:txXfrm>
    </dsp:sp>
    <dsp:sp modelId="{8D0ECE1C-CB1F-4257-A340-6692E2ED512E}">
      <dsp:nvSpPr>
        <dsp:cNvPr id="0" name=""/>
        <dsp:cNvSpPr/>
      </dsp:nvSpPr>
      <dsp:spPr>
        <a:xfrm>
          <a:off x="2671204" y="327415"/>
          <a:ext cx="5103575" cy="247117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i="0" kern="1200" dirty="0" smtClean="0">
              <a:solidFill>
                <a:schemeClr val="tx1"/>
              </a:solidFill>
            </a:rPr>
            <a:t>Einzelne</a:t>
          </a:r>
          <a:r>
            <a:rPr lang="de-DE" sz="1800" b="1" i="0" kern="1200" dirty="0" smtClean="0">
              <a:solidFill>
                <a:schemeClr val="tx1"/>
              </a:solidFill>
            </a:rPr>
            <a:t> </a:t>
          </a:r>
          <a:r>
            <a:rPr lang="de-DE" sz="2200" b="1" i="0" kern="1200" dirty="0" smtClean="0">
              <a:solidFill>
                <a:schemeClr val="tx1"/>
              </a:solidFill>
            </a:rPr>
            <a:t>Fächer / Teilbereiche</a:t>
          </a:r>
          <a:endParaRPr lang="de-DE" sz="2200" b="1" i="0" kern="1200" dirty="0">
            <a:solidFill>
              <a:schemeClr val="tx1"/>
            </a:solidFill>
          </a:endParaRPr>
        </a:p>
      </dsp:txBody>
      <dsp:txXfrm>
        <a:off x="2671204" y="327415"/>
        <a:ext cx="5103575" cy="2471173"/>
      </dsp:txXfrm>
    </dsp:sp>
    <dsp:sp modelId="{58547E44-2452-4720-B0B2-03714C54F5F0}">
      <dsp:nvSpPr>
        <dsp:cNvPr id="0" name=""/>
        <dsp:cNvSpPr/>
      </dsp:nvSpPr>
      <dsp:spPr>
        <a:xfrm>
          <a:off x="6075" y="3041236"/>
          <a:ext cx="2426472" cy="1455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Lehrmittel</a:t>
          </a:r>
          <a:endParaRPr lang="de-DE" sz="2200" b="1" kern="1200" dirty="0">
            <a:solidFill>
              <a:schemeClr val="tx1"/>
            </a:solidFill>
          </a:endParaRPr>
        </a:p>
      </dsp:txBody>
      <dsp:txXfrm>
        <a:off x="6075" y="3041236"/>
        <a:ext cx="2426472" cy="1455883"/>
      </dsp:txXfrm>
    </dsp:sp>
    <dsp:sp modelId="{8DF90350-5B38-42D4-A58E-7AD88796039C}">
      <dsp:nvSpPr>
        <dsp:cNvPr id="0" name=""/>
        <dsp:cNvSpPr/>
      </dsp:nvSpPr>
      <dsp:spPr>
        <a:xfrm>
          <a:off x="2675195" y="3041236"/>
          <a:ext cx="2426472" cy="1455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Beurteilen</a:t>
          </a:r>
          <a:endParaRPr lang="de-DE" sz="2200" b="1" kern="1200" dirty="0">
            <a:solidFill>
              <a:schemeClr val="tx1"/>
            </a:solidFill>
          </a:endParaRPr>
        </a:p>
      </dsp:txBody>
      <dsp:txXfrm>
        <a:off x="2675195" y="3041236"/>
        <a:ext cx="2426472" cy="1455883"/>
      </dsp:txXfrm>
    </dsp:sp>
    <dsp:sp modelId="{03FED52B-0CD3-425D-B64A-49FDF6C8C3EE}">
      <dsp:nvSpPr>
        <dsp:cNvPr id="0" name=""/>
        <dsp:cNvSpPr/>
      </dsp:nvSpPr>
      <dsp:spPr>
        <a:xfrm>
          <a:off x="5344315" y="3041236"/>
          <a:ext cx="2426472" cy="145588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Elterninformation</a:t>
          </a:r>
          <a:endParaRPr lang="de-DE" sz="2200" b="1" kern="1200" dirty="0">
            <a:solidFill>
              <a:schemeClr val="tx1"/>
            </a:solidFill>
          </a:endParaRPr>
        </a:p>
      </dsp:txBody>
      <dsp:txXfrm>
        <a:off x="5344315" y="3041236"/>
        <a:ext cx="2426472" cy="1455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36-0EC0-4347-A815-079ADB1AA9CA}">
      <dsp:nvSpPr>
        <dsp:cNvPr id="0" name=""/>
        <dsp:cNvSpPr/>
      </dsp:nvSpPr>
      <dsp:spPr>
        <a:xfrm>
          <a:off x="0" y="494355"/>
          <a:ext cx="2338864" cy="1403318"/>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Weiterbildung</a:t>
          </a:r>
          <a:r>
            <a:rPr lang="de-DE" sz="1800" kern="1200" dirty="0" smtClean="0"/>
            <a:t> </a:t>
          </a:r>
          <a:endParaRPr lang="de-DE" sz="1800" kern="1200" dirty="0"/>
        </a:p>
      </dsp:txBody>
      <dsp:txXfrm>
        <a:off x="0" y="494355"/>
        <a:ext cx="2338864" cy="1403318"/>
      </dsp:txXfrm>
    </dsp:sp>
    <dsp:sp modelId="{8D0ECE1C-CB1F-4257-A340-6692E2ED512E}">
      <dsp:nvSpPr>
        <dsp:cNvPr id="0" name=""/>
        <dsp:cNvSpPr/>
      </dsp:nvSpPr>
      <dsp:spPr>
        <a:xfrm>
          <a:off x="2680833" y="494355"/>
          <a:ext cx="2575720" cy="1403318"/>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i="0" kern="1200" dirty="0" smtClean="0">
              <a:solidFill>
                <a:schemeClr val="tx1"/>
              </a:solidFill>
            </a:rPr>
            <a:t>Einzelne</a:t>
          </a:r>
          <a:r>
            <a:rPr lang="de-DE" sz="1800" b="1" i="0" kern="1200" dirty="0" smtClean="0">
              <a:solidFill>
                <a:schemeClr val="tx1"/>
              </a:solidFill>
            </a:rPr>
            <a:t> </a:t>
          </a:r>
          <a:r>
            <a:rPr lang="de-DE" sz="2200" b="1" i="0" kern="1200" dirty="0" smtClean="0">
              <a:solidFill>
                <a:schemeClr val="tx1"/>
              </a:solidFill>
            </a:rPr>
            <a:t>Fächer / Teilbereiche</a:t>
          </a:r>
          <a:endParaRPr lang="de-DE" sz="2200" b="1" i="0" kern="1200" dirty="0">
            <a:solidFill>
              <a:schemeClr val="tx1"/>
            </a:solidFill>
          </a:endParaRPr>
        </a:p>
      </dsp:txBody>
      <dsp:txXfrm>
        <a:off x="2680833" y="494355"/>
        <a:ext cx="2575720" cy="1403318"/>
      </dsp:txXfrm>
    </dsp:sp>
    <dsp:sp modelId="{58547E44-2452-4720-B0B2-03714C54F5F0}">
      <dsp:nvSpPr>
        <dsp:cNvPr id="0" name=""/>
        <dsp:cNvSpPr/>
      </dsp:nvSpPr>
      <dsp:spPr>
        <a:xfrm>
          <a:off x="0" y="2214454"/>
          <a:ext cx="4392246" cy="229344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Lehrmittel</a:t>
          </a:r>
          <a:endParaRPr lang="de-DE" sz="2200" b="1" kern="1200" dirty="0">
            <a:solidFill>
              <a:schemeClr val="tx1"/>
            </a:solidFill>
          </a:endParaRPr>
        </a:p>
      </dsp:txBody>
      <dsp:txXfrm>
        <a:off x="0" y="2214454"/>
        <a:ext cx="4392246" cy="2293443"/>
      </dsp:txXfrm>
    </dsp:sp>
    <dsp:sp modelId="{8DF90350-5B38-42D4-A58E-7AD88796039C}">
      <dsp:nvSpPr>
        <dsp:cNvPr id="0" name=""/>
        <dsp:cNvSpPr/>
      </dsp:nvSpPr>
      <dsp:spPr>
        <a:xfrm>
          <a:off x="5502287" y="1395365"/>
          <a:ext cx="2338864" cy="1403318"/>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Beurteilen</a:t>
          </a:r>
          <a:endParaRPr lang="de-DE" sz="2200" b="1" kern="1200" dirty="0">
            <a:solidFill>
              <a:schemeClr val="tx1"/>
            </a:solidFill>
          </a:endParaRPr>
        </a:p>
      </dsp:txBody>
      <dsp:txXfrm>
        <a:off x="5502287" y="1395365"/>
        <a:ext cx="2338864" cy="1403318"/>
      </dsp:txXfrm>
    </dsp:sp>
    <dsp:sp modelId="{03FED52B-0CD3-425D-B64A-49FDF6C8C3EE}">
      <dsp:nvSpPr>
        <dsp:cNvPr id="0" name=""/>
        <dsp:cNvSpPr/>
      </dsp:nvSpPr>
      <dsp:spPr>
        <a:xfrm>
          <a:off x="5502287" y="3115464"/>
          <a:ext cx="2338864" cy="1403318"/>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Elterninformation</a:t>
          </a:r>
          <a:endParaRPr lang="de-DE" sz="2200" b="1" kern="1200" dirty="0">
            <a:solidFill>
              <a:schemeClr val="tx1"/>
            </a:solidFill>
          </a:endParaRPr>
        </a:p>
      </dsp:txBody>
      <dsp:txXfrm>
        <a:off x="5502287" y="3115464"/>
        <a:ext cx="2338864" cy="1403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36-0EC0-4347-A815-079ADB1AA9CA}">
      <dsp:nvSpPr>
        <dsp:cNvPr id="0" name=""/>
        <dsp:cNvSpPr/>
      </dsp:nvSpPr>
      <dsp:spPr>
        <a:xfrm>
          <a:off x="0" y="653011"/>
          <a:ext cx="2362762" cy="1417657"/>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Weiterbildung</a:t>
          </a:r>
          <a:r>
            <a:rPr lang="de-DE" sz="1800" kern="1200" dirty="0" smtClean="0"/>
            <a:t> </a:t>
          </a:r>
          <a:endParaRPr lang="de-DE" sz="1800" kern="1200" dirty="0"/>
        </a:p>
      </dsp:txBody>
      <dsp:txXfrm>
        <a:off x="0" y="653011"/>
        <a:ext cx="2362762" cy="1417657"/>
      </dsp:txXfrm>
    </dsp:sp>
    <dsp:sp modelId="{8D0ECE1C-CB1F-4257-A340-6692E2ED512E}">
      <dsp:nvSpPr>
        <dsp:cNvPr id="0" name=""/>
        <dsp:cNvSpPr/>
      </dsp:nvSpPr>
      <dsp:spPr>
        <a:xfrm>
          <a:off x="2599038" y="653011"/>
          <a:ext cx="2362762" cy="1417657"/>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i="0" kern="1200" dirty="0" smtClean="0">
              <a:solidFill>
                <a:schemeClr val="tx1"/>
              </a:solidFill>
            </a:rPr>
            <a:t>Einzelne</a:t>
          </a:r>
          <a:r>
            <a:rPr lang="de-DE" sz="1800" b="1" i="0" kern="1200" dirty="0" smtClean="0">
              <a:solidFill>
                <a:schemeClr val="tx1"/>
              </a:solidFill>
            </a:rPr>
            <a:t> </a:t>
          </a:r>
          <a:r>
            <a:rPr lang="de-DE" sz="2200" b="1" i="0" kern="1200" dirty="0" smtClean="0">
              <a:solidFill>
                <a:schemeClr val="tx1"/>
              </a:solidFill>
            </a:rPr>
            <a:t>Fächer / Teilbereiche</a:t>
          </a:r>
          <a:endParaRPr lang="de-DE" sz="2200" b="1" i="0" kern="1200" dirty="0">
            <a:solidFill>
              <a:schemeClr val="tx1"/>
            </a:solidFill>
          </a:endParaRPr>
        </a:p>
      </dsp:txBody>
      <dsp:txXfrm>
        <a:off x="2599038" y="653011"/>
        <a:ext cx="2362762" cy="1417657"/>
      </dsp:txXfrm>
    </dsp:sp>
    <dsp:sp modelId="{58547E44-2452-4720-B0B2-03714C54F5F0}">
      <dsp:nvSpPr>
        <dsp:cNvPr id="0" name=""/>
        <dsp:cNvSpPr/>
      </dsp:nvSpPr>
      <dsp:spPr>
        <a:xfrm>
          <a:off x="5145269" y="1380453"/>
          <a:ext cx="2362762" cy="1417657"/>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Lehrmittel</a:t>
          </a:r>
          <a:endParaRPr lang="de-DE" sz="2200" b="1" kern="1200" dirty="0">
            <a:solidFill>
              <a:schemeClr val="tx1"/>
            </a:solidFill>
          </a:endParaRPr>
        </a:p>
      </dsp:txBody>
      <dsp:txXfrm>
        <a:off x="5145269" y="1380453"/>
        <a:ext cx="2362762" cy="1417657"/>
      </dsp:txXfrm>
    </dsp:sp>
    <dsp:sp modelId="{8DF90350-5B38-42D4-A58E-7AD88796039C}">
      <dsp:nvSpPr>
        <dsp:cNvPr id="0" name=""/>
        <dsp:cNvSpPr/>
      </dsp:nvSpPr>
      <dsp:spPr>
        <a:xfrm>
          <a:off x="25659" y="2329854"/>
          <a:ext cx="4313648" cy="2096077"/>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Beurteilen</a:t>
          </a:r>
          <a:endParaRPr lang="de-DE" sz="2200" b="1" kern="1200" dirty="0">
            <a:solidFill>
              <a:schemeClr val="tx1"/>
            </a:solidFill>
          </a:endParaRPr>
        </a:p>
      </dsp:txBody>
      <dsp:txXfrm>
        <a:off x="25659" y="2329854"/>
        <a:ext cx="4313648" cy="2096077"/>
      </dsp:txXfrm>
    </dsp:sp>
    <dsp:sp modelId="{03FED52B-0CD3-425D-B64A-49FDF6C8C3EE}">
      <dsp:nvSpPr>
        <dsp:cNvPr id="0" name=""/>
        <dsp:cNvSpPr/>
      </dsp:nvSpPr>
      <dsp:spPr>
        <a:xfrm>
          <a:off x="5179482" y="3021012"/>
          <a:ext cx="2362762" cy="1417657"/>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Elterninformation</a:t>
          </a:r>
          <a:endParaRPr lang="de-DE" sz="2200" b="1" kern="1200" dirty="0">
            <a:solidFill>
              <a:schemeClr val="tx1"/>
            </a:solidFill>
          </a:endParaRPr>
        </a:p>
      </dsp:txBody>
      <dsp:txXfrm>
        <a:off x="5179482" y="3021012"/>
        <a:ext cx="2362762" cy="1417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36-0EC0-4347-A815-079ADB1AA9CA}">
      <dsp:nvSpPr>
        <dsp:cNvPr id="0" name=""/>
        <dsp:cNvSpPr/>
      </dsp:nvSpPr>
      <dsp:spPr>
        <a:xfrm>
          <a:off x="103501" y="1354339"/>
          <a:ext cx="2272752" cy="1363651"/>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Weiterbildung</a:t>
          </a:r>
          <a:r>
            <a:rPr lang="de-DE" sz="1800" kern="1200" dirty="0" smtClean="0"/>
            <a:t> </a:t>
          </a:r>
          <a:endParaRPr lang="de-DE" sz="1800" kern="1200" dirty="0"/>
        </a:p>
      </dsp:txBody>
      <dsp:txXfrm>
        <a:off x="103501" y="1354339"/>
        <a:ext cx="2272752" cy="1363651"/>
      </dsp:txXfrm>
    </dsp:sp>
    <dsp:sp modelId="{8D0ECE1C-CB1F-4257-A340-6692E2ED512E}">
      <dsp:nvSpPr>
        <dsp:cNvPr id="0" name=""/>
        <dsp:cNvSpPr/>
      </dsp:nvSpPr>
      <dsp:spPr>
        <a:xfrm>
          <a:off x="2551778" y="516143"/>
          <a:ext cx="2272752" cy="1363651"/>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i="0" kern="1200" dirty="0" smtClean="0">
              <a:solidFill>
                <a:schemeClr val="tx1"/>
              </a:solidFill>
            </a:rPr>
            <a:t>Einzelne</a:t>
          </a:r>
          <a:r>
            <a:rPr lang="de-DE" sz="1800" b="1" i="0" kern="1200" dirty="0" smtClean="0">
              <a:solidFill>
                <a:schemeClr val="tx1"/>
              </a:solidFill>
            </a:rPr>
            <a:t> </a:t>
          </a:r>
          <a:r>
            <a:rPr lang="de-DE" sz="2200" b="1" i="0" kern="1200" dirty="0" smtClean="0">
              <a:solidFill>
                <a:schemeClr val="tx1"/>
              </a:solidFill>
            </a:rPr>
            <a:t>Fächer / Teilbereiche</a:t>
          </a:r>
          <a:endParaRPr lang="de-DE" sz="2200" b="1" i="0" kern="1200" dirty="0">
            <a:solidFill>
              <a:schemeClr val="tx1"/>
            </a:solidFill>
          </a:endParaRPr>
        </a:p>
      </dsp:txBody>
      <dsp:txXfrm>
        <a:off x="2551778" y="516143"/>
        <a:ext cx="2272752" cy="1363651"/>
      </dsp:txXfrm>
    </dsp:sp>
    <dsp:sp modelId="{58547E44-2452-4720-B0B2-03714C54F5F0}">
      <dsp:nvSpPr>
        <dsp:cNvPr id="0" name=""/>
        <dsp:cNvSpPr/>
      </dsp:nvSpPr>
      <dsp:spPr>
        <a:xfrm>
          <a:off x="4968555" y="504061"/>
          <a:ext cx="2272752" cy="1363651"/>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Lehrmittel</a:t>
          </a:r>
          <a:endParaRPr lang="de-DE" sz="2200" b="1" kern="1200" dirty="0">
            <a:solidFill>
              <a:schemeClr val="tx1"/>
            </a:solidFill>
          </a:endParaRPr>
        </a:p>
      </dsp:txBody>
      <dsp:txXfrm>
        <a:off x="4968555" y="504061"/>
        <a:ext cx="2272752" cy="1363651"/>
      </dsp:txXfrm>
    </dsp:sp>
    <dsp:sp modelId="{8DF90350-5B38-42D4-A58E-7AD88796039C}">
      <dsp:nvSpPr>
        <dsp:cNvPr id="0" name=""/>
        <dsp:cNvSpPr/>
      </dsp:nvSpPr>
      <dsp:spPr>
        <a:xfrm>
          <a:off x="103512" y="3083642"/>
          <a:ext cx="2272752" cy="1363651"/>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Beurteilen</a:t>
          </a:r>
          <a:endParaRPr lang="de-DE" sz="2200" b="1" kern="1200" dirty="0">
            <a:solidFill>
              <a:schemeClr val="tx1"/>
            </a:solidFill>
          </a:endParaRPr>
        </a:p>
      </dsp:txBody>
      <dsp:txXfrm>
        <a:off x="103512" y="3083642"/>
        <a:ext cx="2272752" cy="1363651"/>
      </dsp:txXfrm>
    </dsp:sp>
    <dsp:sp modelId="{03FED52B-0CD3-425D-B64A-49FDF6C8C3EE}">
      <dsp:nvSpPr>
        <dsp:cNvPr id="0" name=""/>
        <dsp:cNvSpPr/>
      </dsp:nvSpPr>
      <dsp:spPr>
        <a:xfrm>
          <a:off x="2552039" y="2160239"/>
          <a:ext cx="4648756" cy="2273329"/>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b="1" kern="1200" dirty="0" smtClean="0">
              <a:solidFill>
                <a:schemeClr val="tx1"/>
              </a:solidFill>
            </a:rPr>
            <a:t>Elterninformation</a:t>
          </a:r>
          <a:endParaRPr lang="de-DE" sz="2200" b="1" kern="1200" dirty="0">
            <a:solidFill>
              <a:schemeClr val="tx1"/>
            </a:solidFill>
          </a:endParaRPr>
        </a:p>
      </dsp:txBody>
      <dsp:txXfrm>
        <a:off x="2552039" y="2160239"/>
        <a:ext cx="4648756" cy="22733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86DB29-4E24-4207-95BD-0939F3ED89AB}" type="datetimeFigureOut">
              <a:rPr lang="de-CH" smtClean="0"/>
              <a:t>16.03.2017</a:t>
            </a:fld>
            <a:endParaRPr lang="de-CH"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4FE87EF-87B0-443D-B2FD-41060B65E4E2}" type="slidenum">
              <a:rPr lang="de-CH" smtClean="0"/>
              <a:t>‹Nr.›</a:t>
            </a:fld>
            <a:endParaRPr lang="de-CH" dirty="0"/>
          </a:p>
        </p:txBody>
      </p:sp>
    </p:spTree>
    <p:extLst>
      <p:ext uri="{BB962C8B-B14F-4D97-AF65-F5344CB8AC3E}">
        <p14:creationId xmlns:p14="http://schemas.microsoft.com/office/powerpoint/2010/main" val="78214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79F3E3-C719-48AE-ADE5-76A0202A55D6}" type="datetimeFigureOut">
              <a:rPr lang="de-CH" smtClean="0"/>
              <a:t>16.03.2017</a:t>
            </a:fld>
            <a:endParaRPr lang="de-CH"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CH" dirty="0" smtClean="0"/>
              <a:t>Formatvorlagen des Textmasters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D8C9D2-A4D5-43CE-A0D4-D7E0CB9F6A2D}" type="slidenum">
              <a:rPr lang="de-CH" smtClean="0"/>
              <a:t>‹Nr.›</a:t>
            </a:fld>
            <a:endParaRPr lang="de-CH" dirty="0"/>
          </a:p>
        </p:txBody>
      </p:sp>
    </p:spTree>
    <p:extLst>
      <p:ext uri="{BB962C8B-B14F-4D97-AF65-F5344CB8AC3E}">
        <p14:creationId xmlns:p14="http://schemas.microsoft.com/office/powerpoint/2010/main" val="71198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Eveline</a:t>
            </a:r>
            <a:r>
              <a:rPr lang="de-CH" baseline="0" dirty="0" smtClean="0"/>
              <a:t> macht eine ganz kurze Einleitung und übergibt dann an RR Beat Jörg, Landammann.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a:t>
            </a:fld>
            <a:endParaRPr lang="de-CH" dirty="0"/>
          </a:p>
        </p:txBody>
      </p:sp>
    </p:spTree>
    <p:extLst>
      <p:ext uri="{BB962C8B-B14F-4D97-AF65-F5344CB8AC3E}">
        <p14:creationId xmlns:p14="http://schemas.microsoft.com/office/powerpoint/2010/main" val="161865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In einigen Fächern bestand besonderer Handlungsbedarf. </a:t>
            </a:r>
          </a:p>
          <a:p>
            <a:endParaRPr lang="de-CH" baseline="0" dirty="0" smtClean="0"/>
          </a:p>
          <a:p>
            <a:r>
              <a:rPr lang="de-CH" b="1" baseline="0" dirty="0" smtClean="0"/>
              <a:t>WAH</a:t>
            </a:r>
            <a:r>
              <a:rPr lang="de-CH" baseline="0" dirty="0" smtClean="0"/>
              <a:t>: Das Fach Wirtschaft, Arbeit, Haushalt wurde mit dem Lehrplan 21 erweitert. Die Nahrungszubereitung wird aber auch künftig in der 2. Oberstufe wöchentlich stattfinden, entsprechend also der parlamentarischen Empfehlung. Um dem Lehrplan trotzdem gerecht zu werden, der für die Nahrungszubereitung weniger Zeit vorsieht, hat der ER Weisungen erlassen und es wurde ein Kompetenzverteilungsplan erarbeitet.</a:t>
            </a:r>
          </a:p>
          <a:p>
            <a:endParaRPr lang="de-CH" baseline="0" dirty="0" smtClean="0"/>
          </a:p>
          <a:p>
            <a:r>
              <a:rPr lang="de-CH" b="1" baseline="0" dirty="0" smtClean="0"/>
              <a:t>Lebenskunde</a:t>
            </a:r>
            <a:r>
              <a:rPr lang="de-CH" baseline="0" dirty="0" smtClean="0"/>
              <a:t>: Auf der Oberstufe setzt sich das Fach Lebenskunde aus den zwei Teilbereichen ERG und BO zusammen. Weil zwei Teilbereiche in einem Fach behandelt werden, wurde eine </a:t>
            </a:r>
            <a:r>
              <a:rPr lang="de-CH" baseline="0" dirty="0" err="1" smtClean="0"/>
              <a:t>Lektionenübersicht</a:t>
            </a:r>
            <a:r>
              <a:rPr lang="de-CH" baseline="0" dirty="0" smtClean="0"/>
              <a:t> über die drei Oberstufenjahre erstellt, damit sich die Lehrpersonen daran orientieren können. </a:t>
            </a:r>
          </a:p>
          <a:p>
            <a:endParaRPr lang="de-CH" baseline="0" dirty="0" smtClean="0"/>
          </a:p>
          <a:p>
            <a:r>
              <a:rPr lang="de-CH" b="1" baseline="0" dirty="0" smtClean="0"/>
              <a:t>NMG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smtClean="0">
                <a:latin typeface="Calibri" panose="020F0502020204030204" pitchFamily="34" charset="0"/>
                <a:sym typeface="Wingdings" pitchFamily="2" charset="2"/>
              </a:rPr>
              <a:t>Die</a:t>
            </a:r>
            <a:r>
              <a:rPr lang="de-CH" sz="1200" baseline="0" dirty="0" smtClean="0">
                <a:latin typeface="Calibri" panose="020F0502020204030204" pitchFamily="34" charset="0"/>
                <a:sym typeface="Wingdings" pitchFamily="2" charset="2"/>
              </a:rPr>
              <a:t> Kantone haben ja die Möglichkeit, den Lehrplan 21 anzupassen. Das hat der Kanton Uri auch gemacht. Der Erziehungsrat hat im Fachbereich Natur, Mensch, Gesellschaft folgende Uri-spezifischen Themen als verbindlich erklärt: die Korporation, Wilhelm Tell, Verkehr und Gotthard/Neat. Damit diese vorgegebenen Themen im Unterricht gut behandelt werden können, wird ein neues Heimatkundelehrmittel mit Namen «</a:t>
            </a:r>
            <a:r>
              <a:rPr lang="de-CH" sz="1200" baseline="0" dirty="0" err="1" smtClean="0">
                <a:latin typeface="Calibri" panose="020F0502020204030204" pitchFamily="34" charset="0"/>
                <a:sym typeface="Wingdings" pitchFamily="2" charset="2"/>
              </a:rPr>
              <a:t>Urwegs</a:t>
            </a:r>
            <a:r>
              <a:rPr lang="de-CH" sz="1200" baseline="0" dirty="0" smtClean="0">
                <a:latin typeface="Calibri" panose="020F0502020204030204" pitchFamily="34" charset="0"/>
                <a:sym typeface="Wingdings" pitchFamily="2" charset="2"/>
              </a:rPr>
              <a:t>» erarbeitet. Dieses webbasierte Lehrmittel wird </a:t>
            </a:r>
            <a:r>
              <a:rPr lang="de-CH" sz="1200" baseline="0" dirty="0" smtClean="0">
                <a:latin typeface="+mn-lt"/>
                <a:sym typeface="Wingdings" pitchFamily="2" charset="2"/>
              </a:rPr>
              <a:t>LP21-kompatible Unterrichtsmaterialen zu den erwähnten vier Themen zur Verfügung stellen. Zum Thema Korporation sind die Unterlagen bereits vorhanden, die Materialien für die anderen drei Themen werden in den nächsten Monaten erarbeitet. </a:t>
            </a:r>
            <a:endParaRPr lang="de-CH" baseline="0" dirty="0" smtClean="0"/>
          </a:p>
          <a:p>
            <a:endParaRPr lang="de-CH" baseline="0" dirty="0" smtClean="0"/>
          </a:p>
          <a:p>
            <a:r>
              <a:rPr lang="de-CH" b="1" baseline="0" dirty="0" smtClean="0"/>
              <a:t>M+I</a:t>
            </a:r>
            <a:r>
              <a:rPr lang="de-CH" baseline="0" dirty="0" smtClean="0"/>
              <a:t>: </a:t>
            </a:r>
            <a:r>
              <a:rPr lang="de-CH" i="1" baseline="0" dirty="0" smtClean="0"/>
              <a:t>Text noch mit David und RR anschauen</a:t>
            </a:r>
          </a:p>
          <a:p>
            <a:r>
              <a:rPr lang="de-CH" baseline="0" dirty="0" smtClean="0"/>
              <a:t>Im Bereich Medien und Informatik hat sich eine Projektgruppe mit den Vorbereitungsarbeiten, namentlich mit dem medienpädagogischen Konzept und dem Weiterbildungskonzept beschäftigt. Die Schulen werden mithilfe einer Vorlage ein medienpädagogisches Konzept erstellen. </a:t>
            </a:r>
          </a:p>
          <a:p>
            <a:r>
              <a:rPr lang="de-CH" baseline="0" dirty="0" smtClean="0"/>
              <a:t>Im Weiteren wird sich der Erziehungsrat noch in diesem Jahr mit der Frage auseinandersetzen, ob in absehbarer Zeit auch auf der Primarstufe eine separate Lektion für Meiden und Informatik in der Stundentafel aufgenommen werden soll. Medien und Informatik wird bekanntlich noch nicht im Sommer sondern auf das Schuljahr 2019/20 eingeführt. </a:t>
            </a:r>
          </a:p>
        </p:txBody>
      </p:sp>
      <p:sp>
        <p:nvSpPr>
          <p:cNvPr id="4" name="Foliennummernplatzhalter 3"/>
          <p:cNvSpPr>
            <a:spLocks noGrp="1"/>
          </p:cNvSpPr>
          <p:nvPr>
            <p:ph type="sldNum" sz="quarter" idx="10"/>
          </p:nvPr>
        </p:nvSpPr>
        <p:spPr/>
        <p:txBody>
          <a:bodyPr/>
          <a:lstStyle/>
          <a:p>
            <a:fld id="{80D8C9D2-A4D5-43CE-A0D4-D7E0CB9F6A2D}" type="slidenum">
              <a:rPr lang="de-CH" smtClean="0"/>
              <a:t>10</a:t>
            </a:fld>
            <a:endParaRPr lang="de-CH" dirty="0"/>
          </a:p>
        </p:txBody>
      </p:sp>
    </p:spTree>
    <p:extLst>
      <p:ext uri="{BB962C8B-B14F-4D97-AF65-F5344CB8AC3E}">
        <p14:creationId xmlns:p14="http://schemas.microsoft.com/office/powerpoint/2010/main" val="184244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Dann zu den Lehrmitteln… da</a:t>
            </a:r>
            <a:r>
              <a:rPr lang="de-CH" baseline="0" dirty="0" smtClean="0"/>
              <a:t> läuft auch einiges.</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11</a:t>
            </a:fld>
            <a:endParaRPr lang="de-CH" dirty="0"/>
          </a:p>
        </p:txBody>
      </p:sp>
    </p:spTree>
    <p:extLst>
      <p:ext uri="{BB962C8B-B14F-4D97-AF65-F5344CB8AC3E}">
        <p14:creationId xmlns:p14="http://schemas.microsoft.com/office/powerpoint/2010/main" val="376333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dirty="0" smtClean="0">
                <a:latin typeface="Calibri" panose="020F0502020204030204" pitchFamily="34" charset="0"/>
                <a:sym typeface="Wingdings" pitchFamily="2" charset="2"/>
              </a:rPr>
              <a:t>Die</a:t>
            </a:r>
            <a:r>
              <a:rPr lang="de-CH" sz="1200" baseline="0" dirty="0" smtClean="0">
                <a:latin typeface="Calibri" panose="020F0502020204030204" pitchFamily="34" charset="0"/>
                <a:sym typeface="Wingdings" pitchFamily="2" charset="2"/>
              </a:rPr>
              <a:t> namhaften Lehrmittelverlage orientieren sich nun alle am LP 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baseline="0" dirty="0" smtClean="0">
                <a:latin typeface="Calibri" panose="020F0502020204030204" pitchFamily="34" charset="0"/>
                <a:sym typeface="Wingdings" pitchFamily="2" charset="2"/>
              </a:rPr>
              <a:t>Deshalb werden künftig mehr lehrplankompatible Lehrmittel zur Verfügung stehen als bisher.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baseline="0" dirty="0" smtClean="0">
                <a:latin typeface="Calibri" panose="020F0502020204030204" pitchFamily="34" charset="0"/>
                <a:sym typeface="Wingdings" pitchFamily="2" charset="2"/>
              </a:rPr>
              <a:t>Der Erziehungsrat hat sich dahin gehend geäussert, dass er künftig öfters auf Alternativ-</a:t>
            </a:r>
            <a:r>
              <a:rPr lang="de-CH" sz="1200" baseline="0" dirty="0" err="1" smtClean="0">
                <a:latin typeface="Calibri" panose="020F0502020204030204" pitchFamily="34" charset="0"/>
                <a:sym typeface="Wingdings" pitchFamily="2" charset="2"/>
              </a:rPr>
              <a:t>Obligatorien</a:t>
            </a:r>
            <a:r>
              <a:rPr lang="de-CH" sz="1200" baseline="0" dirty="0" smtClean="0">
                <a:latin typeface="Calibri" panose="020F0502020204030204" pitchFamily="34" charset="0"/>
                <a:sym typeface="Wingdings" pitchFamily="2" charset="2"/>
              </a:rPr>
              <a:t> setzen möchte an Stelle von </a:t>
            </a:r>
            <a:r>
              <a:rPr lang="de-CH" sz="1200" baseline="0" dirty="0" err="1" smtClean="0">
                <a:latin typeface="Calibri" panose="020F0502020204030204" pitchFamily="34" charset="0"/>
                <a:sym typeface="Wingdings" pitchFamily="2" charset="2"/>
              </a:rPr>
              <a:t>Obligatorien</a:t>
            </a:r>
            <a:r>
              <a:rPr lang="de-CH" sz="1200" baseline="0" dirty="0" smtClean="0">
                <a:latin typeface="Calibri" panose="020F0502020204030204" pitchFamily="34" charset="0"/>
                <a:sym typeface="Wingdings" pitchFamily="2" charset="2"/>
              </a:rPr>
              <a:t>. Vor allem bei den Sprachen hält der Erziehungsrat jedoch am </a:t>
            </a:r>
            <a:r>
              <a:rPr lang="de-CH" sz="1200" baseline="0" dirty="0" err="1" smtClean="0">
                <a:latin typeface="Calibri" panose="020F0502020204030204" pitchFamily="34" charset="0"/>
                <a:sym typeface="Wingdings" pitchFamily="2" charset="2"/>
              </a:rPr>
              <a:t>Obligatorium</a:t>
            </a:r>
            <a:r>
              <a:rPr lang="de-CH" sz="1200" baseline="0" dirty="0" smtClean="0">
                <a:latin typeface="Calibri" panose="020F0502020204030204" pitchFamily="34" charset="0"/>
                <a:sym typeface="Wingdings" pitchFamily="2" charset="2"/>
              </a:rPr>
              <a:t> fest.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dirty="0" smtClean="0">
                <a:latin typeface="Calibri" panose="020F0502020204030204" pitchFamily="34" charset="0"/>
                <a:sym typeface="Wingdings" pitchFamily="2" charset="2"/>
              </a:rPr>
              <a:t>Die Lehrmittelentwicklung</a:t>
            </a:r>
            <a:r>
              <a:rPr lang="de-CH" sz="1200" baseline="0" dirty="0" smtClean="0">
                <a:latin typeface="Calibri" panose="020F0502020204030204" pitchFamily="34" charset="0"/>
                <a:sym typeface="Wingdings" pitchFamily="2" charset="2"/>
              </a:rPr>
              <a:t> und die Lehrmittelentscheide brauchen Zeit.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baseline="0" dirty="0" smtClean="0">
                <a:latin typeface="Calibri" panose="020F0502020204030204" pitchFamily="34" charset="0"/>
                <a:sym typeface="Wingdings" pitchFamily="2" charset="2"/>
              </a:rPr>
              <a:t>Das Lehrmittelverzeichnis wird in den nächsten Jahren kontinuierlich angepasst.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sz="1200" dirty="0" smtClean="0">
                <a:latin typeface="Calibri" panose="020F0502020204030204" pitchFamily="34" charset="0"/>
                <a:sym typeface="Wingdings" pitchFamily="2" charset="2"/>
              </a:rPr>
              <a:t>Lehrmittel sind wichtig und tragen zur erfolgreichen Umsetzung des Lehrplans 21 bei.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smtClean="0">
              <a:latin typeface="Calibri" panose="020F050202020403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smtClean="0">
              <a:latin typeface="Calibri" panose="020F0502020204030204" pitchFamily="34" charset="0"/>
              <a:sym typeface="Wingdings" pitchFamily="2" charset="2"/>
            </a:endParaRPr>
          </a:p>
        </p:txBody>
      </p:sp>
      <p:sp>
        <p:nvSpPr>
          <p:cNvPr id="4" name="Foliennummernplatzhalter 3"/>
          <p:cNvSpPr>
            <a:spLocks noGrp="1"/>
          </p:cNvSpPr>
          <p:nvPr>
            <p:ph type="sldNum" sz="quarter" idx="10"/>
          </p:nvPr>
        </p:nvSpPr>
        <p:spPr/>
        <p:txBody>
          <a:bodyPr/>
          <a:lstStyle/>
          <a:p>
            <a:fld id="{80D8C9D2-A4D5-43CE-A0D4-D7E0CB9F6A2D}" type="slidenum">
              <a:rPr lang="de-CH" smtClean="0"/>
              <a:t>12</a:t>
            </a:fld>
            <a:endParaRPr lang="de-CH" dirty="0"/>
          </a:p>
        </p:txBody>
      </p:sp>
    </p:spTree>
    <p:extLst>
      <p:ext uri="{BB962C8B-B14F-4D97-AF65-F5344CB8AC3E}">
        <p14:creationId xmlns:p14="http://schemas.microsoft.com/office/powerpoint/2010/main" val="3012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Zum Thema Beurteilen hat es in den letzten Jahren viele Fragen gegeben und mit dem Lehrplan 21 werden diese Fragen nicht alle auf einmal beantwortet werden können. Der Lehrplan 21 macht keine Aussage zur Beurteilung. Trotzdem ist die Einführung</a:t>
            </a:r>
            <a:r>
              <a:rPr lang="de-CH" baseline="0" dirty="0" smtClean="0"/>
              <a:t> des LP 21 eine Chance, das Thema Beurteilen erneut bewusst aufzugreifen und im Sinne der Kompetenzorientierung weiterzuentwickeln. </a:t>
            </a: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13</a:t>
            </a:fld>
            <a:endParaRPr lang="de-CH" dirty="0"/>
          </a:p>
        </p:txBody>
      </p:sp>
    </p:spTree>
    <p:extLst>
      <p:ext uri="{BB962C8B-B14F-4D97-AF65-F5344CB8AC3E}">
        <p14:creationId xmlns:p14="http://schemas.microsoft.com/office/powerpoint/2010/main" val="134173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baseline="0" dirty="0" smtClean="0"/>
              <a:t>An den Noten und dem Zeugnis wird festgehalten, da gibt es keine Änderungen.</a:t>
            </a:r>
          </a:p>
          <a:p>
            <a:pPr marL="171450" indent="-171450">
              <a:buFontTx/>
              <a:buChar char="-"/>
            </a:pPr>
            <a:endParaRPr lang="de-CH" baseline="0" dirty="0" smtClean="0"/>
          </a:p>
          <a:p>
            <a:pPr marL="171450" indent="-171450">
              <a:buFontTx/>
              <a:buChar char="-"/>
            </a:pPr>
            <a:r>
              <a:rPr lang="de-CH" baseline="0" dirty="0" smtClean="0"/>
              <a:t>Der Erziehungsrat hat einige Anpassungen im Beurteilungsreglement vorgenommen.</a:t>
            </a:r>
          </a:p>
          <a:p>
            <a:pPr marL="171450" indent="-171450">
              <a:buFontTx/>
              <a:buChar char="-"/>
            </a:pPr>
            <a:endParaRPr lang="de-CH" baseline="0" dirty="0" smtClean="0"/>
          </a:p>
          <a:p>
            <a:pPr marL="171450" indent="-171450">
              <a:buFontTx/>
              <a:buChar char="-"/>
            </a:pPr>
            <a:r>
              <a:rPr lang="de-CH" baseline="0" dirty="0" smtClean="0"/>
              <a:t>Aspekte der Aufgaben- und Beurteilungskultur werden an den Schulen vor Ort aufgenommen und weiterentwickelt. </a:t>
            </a:r>
            <a:r>
              <a:rPr lang="de-CH" sz="1200" dirty="0" smtClean="0"/>
              <a:t>Bei der Prüfung und Bewertung von Leistungen der Lernenden soll nicht nur das Endprodukt beurteilt werden, sondern die Leistungsbeurteilung soll stärker in den Lernprozess verlagert werden.</a:t>
            </a:r>
            <a:r>
              <a:rPr lang="de-CH" sz="1200" baseline="0" dirty="0" smtClean="0"/>
              <a:t> </a:t>
            </a:r>
          </a:p>
          <a:p>
            <a:pPr marL="171450" indent="-171450">
              <a:buFontTx/>
              <a:buChar char="-"/>
            </a:pPr>
            <a:endParaRPr lang="de-CH" sz="1200"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baseline="0" dirty="0" smtClean="0"/>
              <a:t>Verschiedene Fragen im Zusammenhang mit dem Beurteilen werden aktuell an den Schulen, im Amt für Volksschulen, aber auch gemeinsam mit den Schulleitungen diskutiert. </a:t>
            </a:r>
            <a:endParaRPr lang="de-CH" b="1" baseline="0" dirty="0" smtClean="0"/>
          </a:p>
          <a:p>
            <a:pPr marL="171450" indent="-171450">
              <a:buFontTx/>
              <a:buChar char="-"/>
            </a:pPr>
            <a:endParaRPr lang="de-CH" baseline="0" dirty="0" smtClean="0"/>
          </a:p>
          <a:p>
            <a:pPr marL="171450" indent="-171450">
              <a:buFontTx/>
              <a:buChar char="-"/>
            </a:pPr>
            <a:endParaRPr lang="de-CH" baseline="0"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14</a:t>
            </a:fld>
            <a:endParaRPr lang="de-CH" dirty="0"/>
          </a:p>
        </p:txBody>
      </p:sp>
    </p:spTree>
    <p:extLst>
      <p:ext uri="{BB962C8B-B14F-4D97-AF65-F5344CB8AC3E}">
        <p14:creationId xmlns:p14="http://schemas.microsoft.com/office/powerpoint/2010/main" val="230059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Nun noch zu den Elterninformationen:</a:t>
            </a:r>
            <a:r>
              <a:rPr lang="de-CH" baseline="0" dirty="0"/>
              <a:t> </a:t>
            </a:r>
            <a:endParaRPr lang="de-CH" baseline="0"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15</a:t>
            </a:fld>
            <a:endParaRPr lang="de-CH" dirty="0"/>
          </a:p>
        </p:txBody>
      </p:sp>
    </p:spTree>
    <p:extLst>
      <p:ext uri="{BB962C8B-B14F-4D97-AF65-F5344CB8AC3E}">
        <p14:creationId xmlns:p14="http://schemas.microsoft.com/office/powerpoint/2010/main" val="269452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baseline="0" dirty="0" smtClean="0"/>
          </a:p>
          <a:p>
            <a:r>
              <a:rPr lang="de-CH" baseline="0" dirty="0" smtClean="0"/>
              <a:t>Um die Schulen zu unterstützen, stellt das Amt für Volksschulen einige PowerPoint-Folien zur Verfügung, die über das Wichtigste des LP21 informieren. Die Lehrpersonen dürfen diese an Elternabenden einsetzen, müssen aber nicht. Sie dürfen die Folien auch anpassen und abändern oder nur einige davon verwenden.</a:t>
            </a:r>
          </a:p>
          <a:p>
            <a:endParaRPr lang="de-CH" baseline="0" dirty="0" smtClean="0"/>
          </a:p>
          <a:p>
            <a:r>
              <a:rPr lang="de-CH" baseline="0" dirty="0" smtClean="0"/>
              <a:t>Zusätzlich steht den Schulen ab morgen der Kurzfilm Lehrplan 21 zur Verfügung. Dazu werden Sie später von Beat Spitzer mehr erfahren. </a:t>
            </a:r>
            <a:endParaRPr lang="de-CH"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16</a:t>
            </a:fld>
            <a:endParaRPr lang="de-CH" dirty="0"/>
          </a:p>
        </p:txBody>
      </p:sp>
    </p:spTree>
    <p:extLst>
      <p:ext uri="{BB962C8B-B14F-4D97-AF65-F5344CB8AC3E}">
        <p14:creationId xmlns:p14="http://schemas.microsoft.com/office/powerpoint/2010/main" val="3596117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Nun übergebe ich</a:t>
            </a:r>
            <a:r>
              <a:rPr lang="de-CH" baseline="0" dirty="0" smtClean="0"/>
              <a:t> das Wort zuerst an Schulleiter und VSL-Präsident Guido Baumann, welcher aus Sicht eines Schulleiters aufzeigt, was an den Schulen vor Ort bisher in Bezug auf den LP21 gemacht wurde und was noch kommen wird. Anschliessend wird Sepp Wipfli, Lehrperson und LUR-Präsident, als direkt betroffene Lehrperson erläutern, wie er die LP21-Einführung aus Sicht einer Lehrperson wahrnimmt.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17</a:t>
            </a:fld>
            <a:endParaRPr lang="de-CH" dirty="0"/>
          </a:p>
        </p:txBody>
      </p:sp>
    </p:spTree>
    <p:extLst>
      <p:ext uri="{BB962C8B-B14F-4D97-AF65-F5344CB8AC3E}">
        <p14:creationId xmlns:p14="http://schemas.microsoft.com/office/powerpoint/2010/main" val="332485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18</a:t>
            </a:fld>
            <a:endParaRPr lang="de-CH" dirty="0"/>
          </a:p>
        </p:txBody>
      </p:sp>
    </p:spTree>
    <p:extLst>
      <p:ext uri="{BB962C8B-B14F-4D97-AF65-F5344CB8AC3E}">
        <p14:creationId xmlns:p14="http://schemas.microsoft.com/office/powerpoint/2010/main" val="736127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21</a:t>
            </a:fld>
            <a:endParaRPr lang="de-CH" dirty="0"/>
          </a:p>
        </p:txBody>
      </p:sp>
    </p:spTree>
    <p:extLst>
      <p:ext uri="{BB962C8B-B14F-4D97-AF65-F5344CB8AC3E}">
        <p14:creationId xmlns:p14="http://schemas.microsoft.com/office/powerpoint/2010/main" val="370670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smtClean="0"/>
              <a:t>«Als Projektleiterin des Lehrplan begrüsse ich Sie herzlich zum heutigen Infoabend. Sie sehen hier den Inhalt der nächsten Stunde. Als erstes übergebe ich das Wort für die Begrüssung an Regierungsrat Beat Jörg, Landammann.»</a:t>
            </a:r>
            <a:endParaRPr lang="de-CH" dirty="0" smtClean="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a:t>
            </a:fld>
            <a:endParaRPr lang="de-CH" dirty="0"/>
          </a:p>
        </p:txBody>
      </p:sp>
    </p:spTree>
    <p:extLst>
      <p:ext uri="{BB962C8B-B14F-4D97-AF65-F5344CB8AC3E}">
        <p14:creationId xmlns:p14="http://schemas.microsoft.com/office/powerpoint/2010/main" val="364096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23</a:t>
            </a:fld>
            <a:endParaRPr lang="de-CH" dirty="0"/>
          </a:p>
        </p:txBody>
      </p:sp>
    </p:spTree>
    <p:extLst>
      <p:ext uri="{BB962C8B-B14F-4D97-AF65-F5344CB8AC3E}">
        <p14:creationId xmlns:p14="http://schemas.microsoft.com/office/powerpoint/2010/main" val="3897052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Besten Dank an Guido Baumann und Sepp</a:t>
            </a:r>
            <a:r>
              <a:rPr lang="de-CH" baseline="0" dirty="0" smtClean="0"/>
              <a:t> Wipfli für Ihre Erläuterungen, die aufgezeigt haben, wie die LP21-Einführung an den Schulen konkret ablaufen kann. </a:t>
            </a:r>
            <a:endParaRPr lang="de-CH"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smtClean="0"/>
              <a:t>Leider haben wir nun nur wenig</a:t>
            </a:r>
            <a:r>
              <a:rPr lang="de-CH" baseline="0" dirty="0" smtClean="0"/>
              <a:t> </a:t>
            </a:r>
            <a:r>
              <a:rPr lang="de-CH" dirty="0" smtClean="0"/>
              <a:t>Zeit für Fragen. Sie dürfen jedoch nachher</a:t>
            </a:r>
            <a:r>
              <a:rPr lang="de-CH" baseline="0" dirty="0" smtClean="0"/>
              <a:t> am </a:t>
            </a:r>
            <a:r>
              <a:rPr lang="de-CH" baseline="0" dirty="0" err="1" smtClean="0"/>
              <a:t>Apéro</a:t>
            </a:r>
            <a:r>
              <a:rPr lang="de-CH" baseline="0" dirty="0" smtClean="0"/>
              <a:t> und auch im Anschluss an die heutige Veranstaltung jederzeit das </a:t>
            </a:r>
            <a:r>
              <a:rPr lang="de-CH" baseline="0" dirty="0" err="1" smtClean="0"/>
              <a:t>AfV</a:t>
            </a:r>
            <a:r>
              <a:rPr lang="de-CH" baseline="0" dirty="0" smtClean="0"/>
              <a:t> kontaktieren, um detaillierter Auskunft zu erhalten. Gibt es zu den gezeigten Folien und den Ausführungen Fragen?</a:t>
            </a:r>
            <a:endParaRPr lang="de-CH"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24</a:t>
            </a:fld>
            <a:endParaRPr lang="de-CH" dirty="0"/>
          </a:p>
        </p:txBody>
      </p:sp>
    </p:spTree>
    <p:extLst>
      <p:ext uri="{BB962C8B-B14F-4D97-AF65-F5344CB8AC3E}">
        <p14:creationId xmlns:p14="http://schemas.microsoft.com/office/powerpoint/2010/main" val="3828532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Für</a:t>
            </a:r>
            <a:r>
              <a:rPr lang="de-CH" baseline="0" dirty="0" smtClean="0"/>
              <a:t> das Thema «Kurzfilm Lehrplan 21»  übergebe ich das Wort an Beat Spitzer, Vorsteher des Amts für Volksschulen.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25</a:t>
            </a:fld>
            <a:endParaRPr lang="de-CH" dirty="0"/>
          </a:p>
        </p:txBody>
      </p:sp>
    </p:spTree>
    <p:extLst>
      <p:ext uri="{BB962C8B-B14F-4D97-AF65-F5344CB8AC3E}">
        <p14:creationId xmlns:p14="http://schemas.microsoft.com/office/powerpoint/2010/main" val="3778660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smtClean="0"/>
          </a:p>
        </p:txBody>
      </p:sp>
      <p:sp>
        <p:nvSpPr>
          <p:cNvPr id="4" name="Foliennummernplatzhalter 3"/>
          <p:cNvSpPr>
            <a:spLocks noGrp="1"/>
          </p:cNvSpPr>
          <p:nvPr>
            <p:ph type="sldNum" sz="quarter" idx="10"/>
          </p:nvPr>
        </p:nvSpPr>
        <p:spPr/>
        <p:txBody>
          <a:bodyPr/>
          <a:lstStyle/>
          <a:p>
            <a:fld id="{80D8C9D2-A4D5-43CE-A0D4-D7E0CB9F6A2D}" type="slidenum">
              <a:rPr lang="de-CH" smtClean="0"/>
              <a:t>26</a:t>
            </a:fld>
            <a:endParaRPr lang="de-CH" dirty="0"/>
          </a:p>
        </p:txBody>
      </p:sp>
    </p:spTree>
    <p:extLst>
      <p:ext uri="{BB962C8B-B14F-4D97-AF65-F5344CB8AC3E}">
        <p14:creationId xmlns:p14="http://schemas.microsoft.com/office/powerpoint/2010/main" val="55440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RR Beat</a:t>
            </a:r>
            <a:r>
              <a:rPr lang="de-CH" baseline="0" dirty="0" smtClean="0"/>
              <a:t> Jörg, Landamman (max. 3-5min):</a:t>
            </a:r>
          </a:p>
          <a:p>
            <a:endParaRPr lang="de-CH" dirty="0" smtClean="0"/>
          </a:p>
          <a:p>
            <a:r>
              <a:rPr lang="de-CH" dirty="0" smtClean="0"/>
              <a:t>- Wir</a:t>
            </a:r>
            <a:r>
              <a:rPr lang="de-CH" baseline="0" dirty="0" smtClean="0"/>
              <a:t> sind </a:t>
            </a:r>
            <a:r>
              <a:rPr lang="de-CH" dirty="0" smtClean="0"/>
              <a:t>auf </a:t>
            </a:r>
            <a:r>
              <a:rPr lang="de-CH" b="1" dirty="0" smtClean="0"/>
              <a:t>gutem Weg und sind bereit</a:t>
            </a:r>
            <a:r>
              <a:rPr lang="de-CH" b="1" baseline="0" dirty="0" smtClean="0"/>
              <a:t> für den LP21 </a:t>
            </a:r>
            <a:r>
              <a:rPr lang="de-CH" baseline="0" dirty="0" smtClean="0"/>
              <a:t>ab Sommer 2017. </a:t>
            </a:r>
            <a:r>
              <a:rPr lang="de-CH" i="1" baseline="0" dirty="0" smtClean="0"/>
              <a:t>(Das soll die Hauptbotschaft sein: Der Kanton Uri ist bereit!)</a:t>
            </a:r>
            <a:endParaRPr lang="de-CH" i="1" dirty="0" smtClean="0"/>
          </a:p>
          <a:p>
            <a:r>
              <a:rPr lang="de-CH" dirty="0" smtClean="0"/>
              <a:t>-</a:t>
            </a:r>
            <a:r>
              <a:rPr lang="de-CH" baseline="0" dirty="0" smtClean="0"/>
              <a:t> Zum </a:t>
            </a:r>
            <a:r>
              <a:rPr lang="de-CH" baseline="0" dirty="0" err="1" smtClean="0"/>
              <a:t>Apéro</a:t>
            </a:r>
            <a:r>
              <a:rPr lang="de-CH" baseline="0" dirty="0" smtClean="0"/>
              <a:t> einladen und abschliessen</a:t>
            </a:r>
            <a:endParaRPr lang="de-CH"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27</a:t>
            </a:fld>
            <a:endParaRPr lang="de-CH" dirty="0"/>
          </a:p>
        </p:txBody>
      </p:sp>
    </p:spTree>
    <p:extLst>
      <p:ext uri="{BB962C8B-B14F-4D97-AF65-F5344CB8AC3E}">
        <p14:creationId xmlns:p14="http://schemas.microsoft.com/office/powerpoint/2010/main" val="428251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28</a:t>
            </a:fld>
            <a:endParaRPr lang="de-CH" dirty="0"/>
          </a:p>
        </p:txBody>
      </p:sp>
    </p:spTree>
    <p:extLst>
      <p:ext uri="{BB962C8B-B14F-4D97-AF65-F5344CB8AC3E}">
        <p14:creationId xmlns:p14="http://schemas.microsoft.com/office/powerpoint/2010/main" val="124773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lnSpc>
                <a:spcPct val="90000"/>
              </a:lnSpc>
              <a:spcAft>
                <a:spcPts val="600"/>
              </a:spcAft>
              <a:buFont typeface="Wingdings" panose="05000000000000000000" pitchFamily="2" charset="2"/>
              <a:buNone/>
              <a:defRPr/>
            </a:pPr>
            <a:r>
              <a:rPr lang="de-CH" sz="2200" dirty="0" smtClean="0">
                <a:latin typeface="Calibri" panose="020F0502020204030204" pitchFamily="34" charset="0"/>
                <a:sym typeface="Wingdings" pitchFamily="2" charset="2"/>
              </a:rPr>
              <a:t>RR Beat</a:t>
            </a:r>
            <a:r>
              <a:rPr lang="de-CH" sz="2200" baseline="0" dirty="0" smtClean="0">
                <a:latin typeface="Calibri" panose="020F0502020204030204" pitchFamily="34" charset="0"/>
                <a:sym typeface="Wingdings" pitchFamily="2" charset="2"/>
              </a:rPr>
              <a:t> Jörg, Landammann (5-10min)</a:t>
            </a:r>
            <a:endParaRPr lang="de-CH" sz="2200" dirty="0" smtClean="0">
              <a:latin typeface="Calibri" panose="020F0502020204030204" pitchFamily="34" charset="0"/>
              <a:sym typeface="Wingdings" pitchFamily="2" charset="2"/>
            </a:endParaRPr>
          </a:p>
          <a:p>
            <a:pPr marL="444500" lvl="1" indent="-4445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Erwähnen, dass der Lehrplan ab 1. August 2017 in Kraft tritt, also noch ein halbes Jahr bis zum Start</a:t>
            </a:r>
          </a:p>
          <a:p>
            <a:pPr marL="444500" lvl="1" indent="-4445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Letzte Berichterstattung vor ca. einem Jahr (Kickoff-Veranstaltung vom 20. April 2016)</a:t>
            </a:r>
          </a:p>
          <a:p>
            <a:pPr marL="444500" marR="0" lvl="1" indent="-44450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de-CH" sz="2200" dirty="0" smtClean="0">
                <a:latin typeface="Calibri" panose="020F0502020204030204" pitchFamily="34" charset="0"/>
                <a:sym typeface="Wingdings" pitchFamily="2" charset="2"/>
              </a:rPr>
              <a:t>Auf Inhalt von heute Abend grob eingehen (was im letzten Jahr gegangen und was noch ansteht, Präsentation unseres Kurzfilmes LP21)</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3</a:t>
            </a:fld>
            <a:endParaRPr lang="de-CH" dirty="0"/>
          </a:p>
        </p:txBody>
      </p:sp>
    </p:spTree>
    <p:extLst>
      <p:ext uri="{BB962C8B-B14F-4D97-AF65-F5344CB8AC3E}">
        <p14:creationId xmlns:p14="http://schemas.microsoft.com/office/powerpoint/2010/main" val="26913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Sie hören nun, was seit der Kickoff-Veranstaltung vom April 2016 gelaufen ist und was in den nächsten Monaten und Jahren noch laufen wird.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4</a:t>
            </a:fld>
            <a:endParaRPr lang="de-CH" dirty="0"/>
          </a:p>
        </p:txBody>
      </p:sp>
    </p:spTree>
    <p:extLst>
      <p:ext uri="{BB962C8B-B14F-4D97-AF65-F5344CB8AC3E}">
        <p14:creationId xmlns:p14="http://schemas.microsoft.com/office/powerpoint/2010/main" val="344195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Das werde ich anhand dieser 5 Aspekte</a:t>
            </a:r>
            <a:r>
              <a:rPr lang="de-CH" baseline="0" dirty="0" smtClean="0"/>
              <a:t> tun: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5</a:t>
            </a:fld>
            <a:endParaRPr lang="de-CH" dirty="0"/>
          </a:p>
        </p:txBody>
      </p:sp>
    </p:spTree>
    <p:extLst>
      <p:ext uri="{BB962C8B-B14F-4D97-AF65-F5344CB8AC3E}">
        <p14:creationId xmlns:p14="http://schemas.microsoft.com/office/powerpoint/2010/main" val="103101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Zuerst</a:t>
            </a:r>
            <a:r>
              <a:rPr lang="de-CH" baseline="0" dirty="0" smtClean="0"/>
              <a:t> zur Weiterbildung: da ist einiges passiert in den letzten 12 Monaten.</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6</a:t>
            </a:fld>
            <a:endParaRPr lang="de-CH" dirty="0"/>
          </a:p>
        </p:txBody>
      </p:sp>
    </p:spTree>
    <p:extLst>
      <p:ext uri="{BB962C8B-B14F-4D97-AF65-F5344CB8AC3E}">
        <p14:creationId xmlns:p14="http://schemas.microsoft.com/office/powerpoint/2010/main" val="344392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smtClean="0"/>
              <a:t>Kaderlehrpersonen haben im Mai</a:t>
            </a:r>
            <a:r>
              <a:rPr lang="de-CH" baseline="0" dirty="0" smtClean="0"/>
              <a:t> 2016 ihre Weiterbildung abgeschlossen. </a:t>
            </a:r>
          </a:p>
          <a:p>
            <a:pPr marL="171450" indent="-171450">
              <a:buFontTx/>
              <a:buChar char="-"/>
            </a:pPr>
            <a:r>
              <a:rPr lang="de-CH" baseline="0" dirty="0" smtClean="0"/>
              <a:t>Die Grundkurse haben im August 2016 gestartet. Einige davon sind schon abgeschlossen. In diesen Kursen werden die Lehrpersonen befähigt, den Lehrplan in einem Fach exemplarisch umzusetzen.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CH" baseline="0" dirty="0" smtClean="0"/>
              <a:t>An den Schulen haben Schulinterne Startveranstaltungen zum LP 21 stattgefunden. Die Schulen befassen sich mit verschiedenen lehrplanspezifischen Fragen. Z.B. mit den Überfachlichen Kompetenzen und dem Lern- und Unterrichtsverständnis. Diese Veranstaltungen tragen dazu bei, dass die Umsetzung des Lehrplans zum Anliegen der ganzen Schule wird.</a:t>
            </a:r>
          </a:p>
          <a:p>
            <a:pPr marL="171450" indent="-171450">
              <a:buFontTx/>
              <a:buChar char="-"/>
            </a:pPr>
            <a:r>
              <a:rPr lang="de-CH" baseline="0" dirty="0" smtClean="0"/>
              <a:t>Die SL wurden bisher durch einen Coach begleitet und unterstützt. Kleinere Schulen haben gemeindeübergreifend zusammengearbeitet. </a:t>
            </a:r>
          </a:p>
          <a:p>
            <a:pPr marL="171450" indent="-171450">
              <a:buFontTx/>
              <a:buChar char="-"/>
            </a:pPr>
            <a:r>
              <a:rPr lang="de-CH" baseline="0" dirty="0" smtClean="0"/>
              <a:t>Die Vertiefungskurse für das nächste Schuljahr wurden aufgegleist.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7</a:t>
            </a:fld>
            <a:endParaRPr lang="de-CH" dirty="0"/>
          </a:p>
        </p:txBody>
      </p:sp>
    </p:spTree>
    <p:extLst>
      <p:ext uri="{BB962C8B-B14F-4D97-AF65-F5344CB8AC3E}">
        <p14:creationId xmlns:p14="http://schemas.microsoft.com/office/powerpoint/2010/main" val="86661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CH" baseline="0" dirty="0" smtClean="0"/>
              <a:t>Kurz- und längerfristig stehen folgende Weiterbildungselemente an:</a:t>
            </a:r>
          </a:p>
          <a:p>
            <a:pPr marL="171450" indent="-171450">
              <a:buFontTx/>
              <a:buChar char="-"/>
            </a:pPr>
            <a:r>
              <a:rPr lang="de-CH" baseline="0" dirty="0" smtClean="0"/>
              <a:t>Die Grundkurse werden noch in diesem Schuljahr abgeschlossen</a:t>
            </a:r>
          </a:p>
          <a:p>
            <a:pPr marL="171450" indent="-171450">
              <a:buFontTx/>
              <a:buChar char="-"/>
            </a:pPr>
            <a:r>
              <a:rPr lang="de-CH" baseline="0" dirty="0" smtClean="0"/>
              <a:t>Im nächsten Schuljahr finden die verbindlichen Vertiefungskurse statt</a:t>
            </a:r>
          </a:p>
          <a:p>
            <a:pPr marL="171450" indent="-171450">
              <a:buFontTx/>
              <a:buChar char="-"/>
            </a:pPr>
            <a:r>
              <a:rPr lang="de-CH" baseline="0" dirty="0" smtClean="0"/>
              <a:t>Gleichzeitig finden an den Schulen weiterhin Schulinterne Weiterbildungen zu verschiedenen Aspekten des Lehrplans 21 statt</a:t>
            </a:r>
          </a:p>
          <a:p>
            <a:pPr marL="171450" indent="-171450">
              <a:buFontTx/>
              <a:buChar char="-"/>
            </a:pPr>
            <a:r>
              <a:rPr lang="de-CH" baseline="0" dirty="0" smtClean="0"/>
              <a:t>In den darauffolgenden Schuljahren stehen zur individuellen Weiterbildung weiterhin Vertiefungskurse zur Verfügung, diese sind jedoch freiwillig. Zusätzlich werden die Lehrpersonen die Weiterbildung für Medien &amp; Informatik in Angriff nehmen. Der Umfang und Inhalt der Weiterbildung wird an den Vorkenntnissen angepasst.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8</a:t>
            </a:fld>
            <a:endParaRPr lang="de-CH" dirty="0"/>
          </a:p>
        </p:txBody>
      </p:sp>
    </p:spTree>
    <p:extLst>
      <p:ext uri="{BB962C8B-B14F-4D97-AF65-F5344CB8AC3E}">
        <p14:creationId xmlns:p14="http://schemas.microsoft.com/office/powerpoint/2010/main" val="423197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Nun zur Situation in einzelnen</a:t>
            </a:r>
            <a:r>
              <a:rPr lang="de-CH" baseline="0" dirty="0" smtClean="0"/>
              <a:t> Fächern:</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9</a:t>
            </a:fld>
            <a:endParaRPr lang="de-CH" dirty="0"/>
          </a:p>
        </p:txBody>
      </p:sp>
    </p:spTree>
    <p:extLst>
      <p:ext uri="{BB962C8B-B14F-4D97-AF65-F5344CB8AC3E}">
        <p14:creationId xmlns:p14="http://schemas.microsoft.com/office/powerpoint/2010/main" val="438781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Master" Target="../slideMasters/slideMaster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8.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3.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3.xml"/><Relationship Id="rId5" Type="http://schemas.openxmlformats.org/officeDocument/2006/relationships/tags" Target="../tags/tag86.xml"/><Relationship Id="rId4" Type="http://schemas.openxmlformats.org/officeDocument/2006/relationships/tags" Target="../tags/tag8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0.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2.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smtClean="0"/>
              <a:t>Bild durch Klicken auf Symbol hinzufügen</a:t>
            </a:r>
            <a:endParaRPr lang="de-CH" dirty="0"/>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3160171"/>
            <a:ext cx="8423999" cy="276999"/>
          </a:xfrm>
          <a:prstGeom prst="rect">
            <a:avLst/>
          </a:prstGeom>
          <a:noFill/>
        </p:spPr>
        <p:txBody>
          <a:bodyPr wrap="square" lIns="0" tIns="0" rIns="0" bIns="0" rtlCol="0" anchor="b" anchorCtr="0">
            <a:spAutoFit/>
          </a:bodyPr>
          <a:lstStyle/>
          <a:p>
            <a:r>
              <a:rPr lang="de-CH" smtClean="0"/>
              <a:t>Informationsabend</a:t>
            </a:r>
            <a:endParaRPr lang="de-CH" dirty="0"/>
          </a:p>
        </p:txBody>
      </p:sp>
      <p:sp>
        <p:nvSpPr>
          <p:cNvPr id="13" name="Textfeld 12"/>
          <p:cNvSpPr txBox="1"/>
          <p:nvPr>
            <p:custDataLst>
              <p:tags r:id="rId4"/>
            </p:custDataLst>
          </p:nvPr>
        </p:nvSpPr>
        <p:spPr>
          <a:xfrm>
            <a:off x="359999" y="3617572"/>
            <a:ext cx="8423999" cy="8309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DE" sz="3000" b="0" i="0" u="none" strike="noStrike" kern="1200" cap="none" spc="0" normalizeH="0" baseline="0" noProof="0" smtClean="0">
                <a:ln>
                  <a:noFill/>
                </a:ln>
                <a:solidFill>
                  <a:srgbClr val="1D182C"/>
                </a:solidFill>
                <a:effectLst/>
                <a:uLnTx/>
                <a:uFillTx/>
                <a:latin typeface="+mn-lt"/>
                <a:ea typeface="+mn-ea"/>
                <a:cs typeface="+mn-cs"/>
              </a:rPr>
              <a:t>Standbericht Lehrplan 21 und Vernissage Kurzfilm Lehrplan 21</a:t>
            </a:r>
            <a:endParaRPr kumimoji="0" lang="de-CH" sz="3000" b="0" i="0" u="none" strike="noStrike" kern="1200" cap="none" spc="0" normalizeH="0" baseline="0" noProof="0" dirty="0" smtClean="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5757511"/>
            <a:ext cx="6652724" cy="79303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de-DE" sz="1600" b="0" i="0" u="none" strike="noStrike" kern="1200" cap="none" spc="0" normalizeH="0" baseline="0" noProof="0" smtClean="0">
                <a:ln>
                  <a:noFill/>
                </a:ln>
                <a:solidFill>
                  <a:srgbClr val="1D182C"/>
                </a:solidFill>
                <a:effectLst/>
                <a:uLnTx/>
                <a:uFillTx/>
                <a:latin typeface="+mn-lt"/>
                <a:ea typeface="+mn-ea"/>
                <a:cs typeface="+mn-cs"/>
              </a:rPr>
              <a:t>Eveline Odermatt, Projektleitung Lehrplan 21</a:t>
            </a:r>
          </a:p>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de-DE" sz="1600" b="0" i="0" u="none" strike="noStrike" kern="1200" cap="none" spc="0" normalizeH="0" baseline="0" noProof="0" smtClean="0">
                <a:ln>
                  <a:noFill/>
                </a:ln>
                <a:solidFill>
                  <a:srgbClr val="1D182C"/>
                </a:solidFill>
                <a:effectLst/>
                <a:uLnTx/>
                <a:uFillTx/>
                <a:latin typeface="+mn-lt"/>
                <a:ea typeface="+mn-ea"/>
                <a:cs typeface="+mn-cs"/>
              </a:rPr>
              <a:t>Beat Spitzer, Stv. Projektleitung Lehrplan 21 und Amtsvorsteher</a:t>
            </a:r>
          </a:p>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de-DE" sz="1600" b="0" i="0" u="none" strike="noStrike" kern="1200" cap="none" spc="0" normalizeH="0" baseline="0" noProof="0" smtClean="0">
                <a:ln>
                  <a:noFill/>
                </a:ln>
                <a:solidFill>
                  <a:srgbClr val="1D182C"/>
                </a:solidFill>
                <a:effectLst/>
                <a:uLnTx/>
                <a:uFillTx/>
                <a:latin typeface="+mn-lt"/>
                <a:ea typeface="+mn-ea"/>
                <a:cs typeface="+mn-cs"/>
              </a:rPr>
              <a:t>Altdorf, 16. März 2017</a:t>
            </a:r>
            <a:endParaRPr kumimoji="0" lang="de-CH" sz="1600" b="0" i="0" u="none" strike="noStrike" kern="1200" cap="none" spc="0" normalizeH="0" baseline="0" noProof="0" dirty="0" smtClean="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8594910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zwei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2"/>
            </p:custDataLst>
          </p:nvPr>
        </p:nvSpPr>
        <p:spPr>
          <a:xfrm>
            <a:off x="360000" y="1260000"/>
            <a:ext cx="4104000" cy="4364513"/>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1 einfügen	Untertitel 2 einfügen</a:t>
            </a:r>
            <a:endParaRPr lang="de-CH" dirty="0"/>
          </a:p>
        </p:txBody>
      </p:sp>
      <p:sp>
        <p:nvSpPr>
          <p:cNvPr id="8" name="Inhaltsplatzhalter 2"/>
          <p:cNvSpPr>
            <a:spLocks noGrp="1"/>
          </p:cNvSpPr>
          <p:nvPr>
            <p:ph idx="14"/>
            <p:custDataLst>
              <p:tags r:id="rId5"/>
            </p:custDataLst>
          </p:nvPr>
        </p:nvSpPr>
        <p:spPr>
          <a:xfrm>
            <a:off x="4679997" y="1260000"/>
            <a:ext cx="4104000" cy="4364513"/>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11" name="Textplatzhalter 14"/>
          <p:cNvSpPr>
            <a:spLocks noGrp="1"/>
          </p:cNvSpPr>
          <p:nvPr>
            <p:ph type="body" sz="quarter" idx="15" hasCustomPrompt="1"/>
            <p:custDataLst>
              <p:tags r:id="rId6"/>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668924924"/>
      </p:ext>
    </p:extLst>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er mit Legend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319658"/>
            <a:ext cx="7200000" cy="429142"/>
          </a:xfrm>
        </p:spPr>
        <p:txBody>
          <a:bodyPr wrap="square">
            <a:spAutoFit/>
          </a:bodyPr>
          <a:lstStyle>
            <a:lvl1pPr>
              <a:defRPr/>
            </a:lvl1pPr>
          </a:lstStyle>
          <a:p>
            <a:r>
              <a:rPr lang="de-CH" dirty="0" smtClean="0"/>
              <a:t>Titel einfügen</a:t>
            </a:r>
            <a:endParaRPr lang="de-CH" dirty="0"/>
          </a:p>
        </p:txBody>
      </p:sp>
      <p:sp>
        <p:nvSpPr>
          <p:cNvPr id="4" name="Inhaltsplatzhalter 3"/>
          <p:cNvSpPr>
            <a:spLocks noGrp="1"/>
          </p:cNvSpPr>
          <p:nvPr>
            <p:ph sz="half" idx="2"/>
            <p:custDataLst>
              <p:tags r:id="rId2"/>
            </p:custDataLst>
          </p:nvPr>
        </p:nvSpPr>
        <p:spPr>
          <a:xfrm>
            <a:off x="360000" y="1770258"/>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7" name="Foliennummernplatzhalter 6"/>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4" name="Inhaltsplatzhalter 3"/>
          <p:cNvSpPr>
            <a:spLocks noGrp="1"/>
          </p:cNvSpPr>
          <p:nvPr>
            <p:ph sz="half" idx="14" hasCustomPrompt="1"/>
            <p:custDataLst>
              <p:tags r:id="rId4"/>
            </p:custDataLst>
          </p:nvPr>
        </p:nvSpPr>
        <p:spPr>
          <a:xfrm>
            <a:off x="2339436" y="1779104"/>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0" name="Inhaltsplatzhalter 3"/>
          <p:cNvSpPr>
            <a:spLocks noGrp="1"/>
          </p:cNvSpPr>
          <p:nvPr>
            <p:ph sz="half" idx="15"/>
            <p:custDataLst>
              <p:tags r:id="rId5"/>
            </p:custDataLst>
          </p:nvPr>
        </p:nvSpPr>
        <p:spPr>
          <a:xfrm>
            <a:off x="4804410" y="1779104"/>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11" name="Inhaltsplatzhalter 3"/>
          <p:cNvSpPr>
            <a:spLocks noGrp="1"/>
          </p:cNvSpPr>
          <p:nvPr>
            <p:ph sz="half" idx="16" hasCustomPrompt="1"/>
            <p:custDataLst>
              <p:tags r:id="rId6"/>
            </p:custDataLst>
          </p:nvPr>
        </p:nvSpPr>
        <p:spPr>
          <a:xfrm>
            <a:off x="6783846" y="1787950"/>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2" name="Inhaltsplatzhalter 3"/>
          <p:cNvSpPr>
            <a:spLocks noGrp="1"/>
          </p:cNvSpPr>
          <p:nvPr>
            <p:ph sz="half" idx="17"/>
            <p:custDataLst>
              <p:tags r:id="rId7"/>
            </p:custDataLst>
          </p:nvPr>
        </p:nvSpPr>
        <p:spPr>
          <a:xfrm>
            <a:off x="360000" y="3815667"/>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16" name="Inhaltsplatzhalter 3"/>
          <p:cNvSpPr>
            <a:spLocks noGrp="1"/>
          </p:cNvSpPr>
          <p:nvPr>
            <p:ph sz="half" idx="18" hasCustomPrompt="1"/>
            <p:custDataLst>
              <p:tags r:id="rId8"/>
            </p:custDataLst>
          </p:nvPr>
        </p:nvSpPr>
        <p:spPr>
          <a:xfrm>
            <a:off x="2339436" y="3824513"/>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7" name="Inhaltsplatzhalter 3"/>
          <p:cNvSpPr>
            <a:spLocks noGrp="1"/>
          </p:cNvSpPr>
          <p:nvPr>
            <p:ph sz="half" idx="19"/>
            <p:custDataLst>
              <p:tags r:id="rId9"/>
            </p:custDataLst>
          </p:nvPr>
        </p:nvSpPr>
        <p:spPr>
          <a:xfrm>
            <a:off x="4804410" y="3824513"/>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smtClean="0"/>
              <a:t>Textmasterformat bearbeiten</a:t>
            </a:r>
          </a:p>
        </p:txBody>
      </p:sp>
      <p:sp>
        <p:nvSpPr>
          <p:cNvPr id="18" name="Inhaltsplatzhalter 3"/>
          <p:cNvSpPr>
            <a:spLocks noGrp="1"/>
          </p:cNvSpPr>
          <p:nvPr>
            <p:ph sz="half" idx="20" hasCustomPrompt="1"/>
            <p:custDataLst>
              <p:tags r:id="rId10"/>
            </p:custDataLst>
          </p:nvPr>
        </p:nvSpPr>
        <p:spPr>
          <a:xfrm>
            <a:off x="6783846" y="3833359"/>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smtClean="0"/>
              <a:t>Erklärung</a:t>
            </a:r>
            <a:br>
              <a:rPr lang="de-CH" dirty="0" smtClean="0"/>
            </a:br>
            <a:r>
              <a:rPr lang="de-CH" dirty="0" smtClean="0"/>
              <a:t>dazu</a:t>
            </a:r>
            <a:endParaRPr lang="de-CH" dirty="0"/>
          </a:p>
        </p:txBody>
      </p:sp>
      <p:sp>
        <p:nvSpPr>
          <p:cNvPr id="15" name="Textplatzhalter 8"/>
          <p:cNvSpPr>
            <a:spLocks noGrp="1"/>
          </p:cNvSpPr>
          <p:nvPr>
            <p:ph type="body" sz="quarter" idx="13" hasCustomPrompt="1"/>
            <p:custDataLst>
              <p:tags r:id="rId11"/>
            </p:custDataLst>
          </p:nvPr>
        </p:nvSpPr>
        <p:spPr>
          <a:xfrm>
            <a:off x="363934" y="1089025"/>
            <a:ext cx="8420063" cy="448247"/>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21" name="Textplatzhalter 14"/>
          <p:cNvSpPr>
            <a:spLocks noGrp="1"/>
          </p:cNvSpPr>
          <p:nvPr>
            <p:ph type="body" sz="quarter" idx="21" hasCustomPrompt="1"/>
            <p:custDataLst>
              <p:tags r:id="rId12"/>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224040975"/>
      </p:ext>
    </p:extLst>
  </p:cSld>
  <p:clrMapOvr>
    <a:masterClrMapping/>
  </p:clrMapOvr>
  <p:transition spd="med">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zeichnis">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1089025"/>
            <a:ext cx="8424000" cy="42246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497887714"/>
      </p:ext>
    </p:extLst>
  </p:cSld>
  <p:clrMapOvr>
    <a:masterClrMapping/>
  </p:clrMapOvr>
  <p:transition spd="med">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n">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5200050"/>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476672"/>
            <a:ext cx="8424000" cy="42246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5281328"/>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509648478"/>
      </p:ext>
    </p:extLst>
  </p:cSld>
  <p:clrMapOvr>
    <a:masterClrMapping/>
  </p:clrMapOvr>
  <p:transition spd="med">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sses bild unten">
    <p:spTree>
      <p:nvGrpSpPr>
        <p:cNvPr id="1" name=""/>
        <p:cNvGrpSpPr/>
        <p:nvPr/>
      </p:nvGrpSpPr>
      <p:grpSpPr>
        <a:xfrm>
          <a:off x="0" y="0"/>
          <a:ext cx="0" cy="0"/>
          <a:chOff x="0" y="0"/>
          <a:chExt cx="0" cy="0"/>
        </a:xfrm>
      </p:grpSpPr>
      <p:sp>
        <p:nvSpPr>
          <p:cNvPr id="8" name="Bildplatzhalter 7"/>
          <p:cNvSpPr>
            <a:spLocks noGrp="1"/>
          </p:cNvSpPr>
          <p:nvPr>
            <p:ph type="pic" sz="quarter" idx="15"/>
            <p:custDataLst>
              <p:tags r:id="rId1"/>
            </p:custDataLst>
          </p:nvPr>
        </p:nvSpPr>
        <p:spPr>
          <a:xfrm>
            <a:off x="0" y="4878000"/>
            <a:ext cx="9144000" cy="1980000"/>
          </a:xfrm>
          <a:blipFill>
            <a:blip r:embed="rId7"/>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3"/>
            </p:custDataLst>
          </p:nvPr>
        </p:nvSpPr>
        <p:spPr>
          <a:xfrm>
            <a:off x="360000" y="1260000"/>
            <a:ext cx="8424000" cy="3142159"/>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11"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2422182248"/>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osses bild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4471987" cy="6858000"/>
          </a:xfrm>
          <a:blipFill>
            <a:blip r:embed="rId7"/>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10" name="Textplatzhalter 8"/>
          <p:cNvSpPr>
            <a:spLocks noGrp="1"/>
          </p:cNvSpPr>
          <p:nvPr>
            <p:ph type="body" sz="quarter" idx="13" hasCustomPrompt="1"/>
            <p:custDataLst>
              <p:tags r:id="rId3"/>
            </p:custDataLst>
          </p:nvPr>
        </p:nvSpPr>
        <p:spPr>
          <a:xfrm>
            <a:off x="4679997" y="878400"/>
            <a:ext cx="4104000" cy="983872"/>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8" name="Inhaltsplatzhalter 2"/>
          <p:cNvSpPr>
            <a:spLocks noGrp="1"/>
          </p:cNvSpPr>
          <p:nvPr>
            <p:ph idx="14"/>
            <p:custDataLst>
              <p:tags r:id="rId4"/>
            </p:custDataLst>
          </p:nvPr>
        </p:nvSpPr>
        <p:spPr>
          <a:xfrm>
            <a:off x="4679997" y="1260000"/>
            <a:ext cx="4104000" cy="4176000"/>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12" name="Textplatzhalter 14"/>
          <p:cNvSpPr>
            <a:spLocks noGrp="1"/>
          </p:cNvSpPr>
          <p:nvPr>
            <p:ph type="body" sz="quarter" idx="17"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683344204"/>
      </p:ext>
    </p:extLst>
  </p:cSld>
  <p:clrMapOvr>
    <a:masterClrMapping/>
  </p:clrMapOvr>
  <p:transition spd="med">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ganzflächig">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5"/>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594325829"/>
      </p:ext>
    </p:extLst>
  </p:cSld>
  <p:clrMapOvr>
    <a:masterClrMapping/>
  </p:clrMapOvr>
  <p:transition spd="med">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Bild">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3"/>
            <a:stretch>
              <a:fillRect/>
            </a:stretch>
          </a:blipFill>
        </p:spPr>
        <p:txBody>
          <a:bodyPr/>
          <a:lstStyle/>
          <a:p>
            <a:r>
              <a:rPr lang="de-CH" dirty="0" smtClean="0"/>
              <a:t>Bild durch Klicken auf Symbol hinzufügen</a:t>
            </a:r>
            <a:endParaRPr lang="de-CH" dirty="0"/>
          </a:p>
        </p:txBody>
      </p:sp>
    </p:spTree>
    <p:extLst>
      <p:ext uri="{BB962C8B-B14F-4D97-AF65-F5344CB8AC3E}">
        <p14:creationId xmlns:p14="http://schemas.microsoft.com/office/powerpoint/2010/main" val="1156147299"/>
      </p:ext>
    </p:extLst>
  </p:cSld>
  <p:clrMapOvr>
    <a:masterClrMapping/>
  </p:clrMapOvr>
  <p:transition spd="med">
    <p:pul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mit box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6" name="Inhaltsplatzhalter 2"/>
          <p:cNvSpPr>
            <a:spLocks noGrp="1"/>
          </p:cNvSpPr>
          <p:nvPr>
            <p:ph idx="17"/>
            <p:custDataLst>
              <p:tags r:id="rId4"/>
            </p:custDataLst>
          </p:nvPr>
        </p:nvSpPr>
        <p:spPr>
          <a:xfrm>
            <a:off x="482400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1388906109"/>
      </p:ext>
    </p:extLst>
  </p:cSld>
  <p:clrMapOvr>
    <a:masterClrMapping/>
  </p:clrMapOvr>
  <p:transition spd="med">
    <p:pul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mit box link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5" name="Inhaltsplatzhalter 2"/>
          <p:cNvSpPr>
            <a:spLocks noGrp="1"/>
          </p:cNvSpPr>
          <p:nvPr>
            <p:ph idx="17"/>
            <p:custDataLst>
              <p:tags r:id="rId4"/>
            </p:custDataLst>
          </p:nvPr>
        </p:nvSpPr>
        <p:spPr>
          <a:xfrm>
            <a:off x="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2837512340"/>
      </p:ext>
    </p:extLst>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smtClean="0"/>
              <a:t>Bild durch Klicken auf Symbol hinzufügen</a:t>
            </a:r>
            <a:endParaRPr lang="de-CH" dirty="0"/>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smtClean="0"/>
              <a:t>Kapiteltitel</a:t>
            </a:r>
            <a:endParaRPr lang="de-CH" dirty="0"/>
          </a:p>
        </p:txBody>
      </p:sp>
    </p:spTree>
    <p:extLst>
      <p:ext uri="{BB962C8B-B14F-4D97-AF65-F5344CB8AC3E}">
        <p14:creationId xmlns:p14="http://schemas.microsoft.com/office/powerpoint/2010/main" val="308835996"/>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mit box unten">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5" name="Inhaltsplatzhalter 2"/>
          <p:cNvSpPr>
            <a:spLocks noGrp="1"/>
          </p:cNvSpPr>
          <p:nvPr>
            <p:ph idx="17"/>
            <p:custDataLst>
              <p:tags r:id="rId4"/>
            </p:custDataLst>
          </p:nvPr>
        </p:nvSpPr>
        <p:spPr>
          <a:xfrm>
            <a:off x="1849120" y="5582302"/>
            <a:ext cx="5350880" cy="1275698"/>
          </a:xfrm>
          <a:solidFill>
            <a:schemeClr val="tx2">
              <a:lumMod val="40000"/>
              <a:lumOff val="60000"/>
            </a:schemeClr>
          </a:solidFill>
        </p:spPr>
        <p:txBody>
          <a:bodyPr wrap="square" lIns="144000" tIns="144000" rIns="144000" bIns="144000" anchor="b" anchorCtr="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1305058805"/>
      </p:ext>
    </p:extLst>
  </p:cSld>
  <p:clrMapOvr>
    <a:masterClrMapping/>
  </p:clrMapOvr>
  <p:transition spd="med">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mit box mitte">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smtClean="0"/>
              <a:t>Bild durch Klicken auf Symbol hinzufügen</a:t>
            </a:r>
            <a:endParaRPr lang="de-CH" dirty="0"/>
          </a:p>
        </p:txBody>
      </p:sp>
      <p:sp>
        <p:nvSpPr>
          <p:cNvPr id="2" name="Titel 1"/>
          <p:cNvSpPr>
            <a:spLocks noGrp="1"/>
          </p:cNvSpPr>
          <p:nvPr>
            <p:ph type="title" hasCustomPrompt="1"/>
            <p:custDataLst>
              <p:tags r:id="rId2"/>
            </p:custDataLst>
          </p:nvPr>
        </p:nvSpPr>
        <p:spPr/>
        <p:txBody>
          <a:bodyPr/>
          <a:lstStyle>
            <a:lvl1pPr>
              <a:defRPr/>
            </a:lvl1pPr>
          </a:lstStyle>
          <a:p>
            <a:r>
              <a:rPr lang="de-CH" dirty="0" smtClean="0"/>
              <a:t>Titel einfügen</a:t>
            </a:r>
            <a:endParaRPr lang="de-CH" dirty="0"/>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smtClean="0"/>
              <a:t>Kapitel</a:t>
            </a:r>
          </a:p>
          <a:p>
            <a:pPr lvl="0"/>
            <a:r>
              <a:rPr lang="de-CH" dirty="0" smtClean="0"/>
              <a:t>Kapitel</a:t>
            </a:r>
            <a:endParaRPr lang="de-CH" dirty="0"/>
          </a:p>
        </p:txBody>
      </p:sp>
      <p:sp>
        <p:nvSpPr>
          <p:cNvPr id="8" name="Inhaltsplatzhalter 2"/>
          <p:cNvSpPr>
            <a:spLocks noGrp="1"/>
          </p:cNvSpPr>
          <p:nvPr>
            <p:ph idx="17"/>
            <p:custDataLst>
              <p:tags r:id="rId4"/>
            </p:custDataLst>
          </p:nvPr>
        </p:nvSpPr>
        <p:spPr>
          <a:xfrm>
            <a:off x="1849120" y="1404000"/>
            <a:ext cx="5350880" cy="1275698"/>
          </a:xfrm>
          <a:solidFill>
            <a:schemeClr val="tx2">
              <a:lumMod val="40000"/>
              <a:lumOff val="60000"/>
            </a:schemeClr>
          </a:solidFill>
        </p:spPr>
        <p:txBody>
          <a:bodyPr wrap="square"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smtClean="0"/>
              <a:t>Textmasterformat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476468464"/>
      </p:ext>
    </p:extLst>
  </p:cSld>
  <p:clrMapOvr>
    <a:masterClrMapping/>
  </p:clrMapOvr>
  <p:transition spd="med">
    <p:pul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l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7" y="1219200"/>
            <a:ext cx="3088924" cy="3736189"/>
          </a:xfrm>
          <a:prstGeom prst="rect">
            <a:avLst/>
          </a:prstGeom>
          <a:effectLst>
            <a:outerShdw blurRad="317500" dist="50800" dir="5400000" sx="99000" sy="99000" algn="ctr" rotWithShape="0">
              <a:srgbClr val="000000"/>
            </a:outerShdw>
          </a:effectLst>
        </p:spPr>
      </p:pic>
      <p:sp>
        <p:nvSpPr>
          <p:cNvPr id="7" name="Textplatzhalter 4"/>
          <p:cNvSpPr>
            <a:spLocks noGrp="1"/>
          </p:cNvSpPr>
          <p:nvPr>
            <p:ph type="body" sz="quarter" idx="11"/>
            <p:custDataLst>
              <p:tags r:id="rId1"/>
            </p:custDataLst>
          </p:nvPr>
        </p:nvSpPr>
        <p:spPr>
          <a:xfrm>
            <a:off x="3931920" y="0"/>
            <a:ext cx="5212080" cy="1708665"/>
          </a:xfrm>
          <a:solidFill>
            <a:schemeClr val="bg2">
              <a:lumMod val="90000"/>
            </a:schemeClr>
          </a:solidFill>
        </p:spPr>
        <p:txBody>
          <a:bodyPr wrap="square" lIns="180000" tIns="936000" rIns="360000" bIns="144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smtClean="0"/>
              <a:t>Textmasterformat bearbeiten</a:t>
            </a:r>
          </a:p>
          <a:p>
            <a:pPr lvl="1"/>
            <a:r>
              <a:rPr lang="de-CH" dirty="0" smtClean="0"/>
              <a:t>Zweite Ebene</a:t>
            </a:r>
          </a:p>
        </p:txBody>
      </p:sp>
      <p:sp>
        <p:nvSpPr>
          <p:cNvPr id="3" name="Titel 2"/>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Tree>
    <p:extLst>
      <p:ext uri="{BB962C8B-B14F-4D97-AF65-F5344CB8AC3E}">
        <p14:creationId xmlns:p14="http://schemas.microsoft.com/office/powerpoint/2010/main" val="4068394518"/>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ri">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a:blip r:embed="rId5"/>
            <a:stretch>
              <a:fillRect/>
            </a:stretch>
          </a:blipFill>
        </p:spPr>
      </p:pic>
      <p:sp>
        <p:nvSpPr>
          <p:cNvPr id="5" name="Textplatzhalter 4"/>
          <p:cNvSpPr>
            <a:spLocks noGrp="1"/>
          </p:cNvSpPr>
          <p:nvPr>
            <p:ph type="body" sz="quarter" idx="10"/>
            <p:custDataLst>
              <p:tags r:id="rId1"/>
            </p:custDataLst>
          </p:nvPr>
        </p:nvSpPr>
        <p:spPr>
          <a:xfrm>
            <a:off x="4572000" y="0"/>
            <a:ext cx="4572000" cy="1745016"/>
          </a:xfrm>
          <a:solidFill>
            <a:schemeClr val="tx2">
              <a:lumMod val="60000"/>
              <a:lumOff val="4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6"/>
              </a:buBlip>
              <a:defRPr>
                <a:solidFill>
                  <a:schemeClr val="tx1"/>
                </a:solidFill>
              </a:defRPr>
            </a:lvl2pPr>
          </a:lstStyle>
          <a:p>
            <a:pPr lvl="0"/>
            <a:r>
              <a:rPr lang="de-CH" dirty="0" smtClean="0"/>
              <a:t>Textmasterformat bearbeiten</a:t>
            </a:r>
          </a:p>
          <a:p>
            <a:pPr lvl="1"/>
            <a:r>
              <a:rPr lang="de-CH" dirty="0" smtClean="0"/>
              <a:t>Zweite Ebene</a:t>
            </a:r>
          </a:p>
        </p:txBody>
      </p:sp>
      <p:sp>
        <p:nvSpPr>
          <p:cNvPr id="4" name="Titel 3"/>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0038242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immungsbild">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platzhalter 4"/>
          <p:cNvSpPr>
            <a:spLocks noGrp="1"/>
          </p:cNvSpPr>
          <p:nvPr>
            <p:ph type="body" sz="quarter" idx="10"/>
            <p:custDataLst>
              <p:tags r:id="rId1"/>
            </p:custDataLst>
          </p:nvPr>
        </p:nvSpPr>
        <p:spPr>
          <a:xfrm>
            <a:off x="2397760" y="0"/>
            <a:ext cx="6746240" cy="1745016"/>
          </a:xfrm>
          <a:solidFill>
            <a:schemeClr val="tx2">
              <a:lumMod val="40000"/>
              <a:lumOff val="6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smtClean="0"/>
              <a:t>Textmasterformat bearbeiten</a:t>
            </a:r>
          </a:p>
          <a:p>
            <a:pPr lvl="1"/>
            <a:r>
              <a:rPr lang="de-CH" dirty="0" smtClean="0"/>
              <a:t>Zweite Ebene</a:t>
            </a:r>
          </a:p>
        </p:txBody>
      </p:sp>
      <p:sp>
        <p:nvSpPr>
          <p:cNvPr id="4" name="Titel 3"/>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57745099"/>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uri">
    <p:bg>
      <p:bgRef idx="1001">
        <a:schemeClr val="bg1"/>
      </p:bgRef>
    </p:bg>
    <p:spTree>
      <p:nvGrpSpPr>
        <p:cNvPr id="1" name=""/>
        <p:cNvGrpSpPr/>
        <p:nvPr/>
      </p:nvGrpSpPr>
      <p:grpSpPr>
        <a:xfrm>
          <a:off x="0" y="0"/>
          <a:ext cx="0" cy="0"/>
          <a:chOff x="0" y="0"/>
          <a:chExt cx="0" cy="0"/>
        </a:xfrm>
      </p:grpSpPr>
      <p:sp>
        <p:nvSpPr>
          <p:cNvPr id="6" name="Bildplatzhalter 10"/>
          <p:cNvSpPr>
            <a:spLocks noGrp="1"/>
          </p:cNvSpPr>
          <p:nvPr>
            <p:ph type="pic" sz="quarter" idx="16"/>
            <p:custDataLst>
              <p:tags r:id="rId1"/>
            </p:custDataLst>
          </p:nvPr>
        </p:nvSpPr>
        <p:spPr>
          <a:xfrm>
            <a:off x="0" y="0"/>
            <a:ext cx="9144000" cy="6858000"/>
          </a:xfrm>
          <a:blipFill>
            <a:blip r:embed="rId4"/>
            <a:stretch>
              <a:fillRect/>
            </a:stretch>
          </a:blipFill>
        </p:spPr>
        <p:txBody>
          <a:bodyPr/>
          <a:lstStyle/>
          <a:p>
            <a:r>
              <a:rPr lang="de-CH" dirty="0" smtClean="0"/>
              <a:t>Bild durch Klicken auf Symbol hinzufügen</a:t>
            </a:r>
            <a:endParaRPr lang="de-CH" dirty="0"/>
          </a:p>
        </p:txBody>
      </p:sp>
      <p:sp>
        <p:nvSpPr>
          <p:cNvPr id="3" name="Titel 2"/>
          <p:cNvSpPr>
            <a:spLocks noGrp="1"/>
          </p:cNvSpPr>
          <p:nvPr>
            <p:ph type="title"/>
            <p:custDataLst>
              <p:tags r:id="rId2"/>
            </p:custDataLst>
          </p:nvPr>
        </p:nvSpPr>
        <p:spPr/>
        <p:txBody>
          <a:bodyPr/>
          <a:lstStyle>
            <a:lvl1pPr>
              <a:defRPr/>
            </a:lvl1pPr>
          </a:lstStyle>
          <a:p>
            <a:r>
              <a:rPr lang="de-CH" dirty="0" smtClean="0"/>
              <a:t>Titelmasterformat durch Klicken bearbeiten</a:t>
            </a:r>
            <a:endParaRPr lang="de-CH" dirty="0"/>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2803484262"/>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de-DE" smtClean="0"/>
              <a:t>Titelmasterformat durch Klicken bearbeiten</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467476067"/>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890500095"/>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698221760"/>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037263434"/>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smtClean="0"/>
              <a:t>Referatswechsel: Titel</a:t>
            </a:r>
            <a:endParaRPr lang="de-CH" dirty="0"/>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smtClean="0"/>
              <a:t>Untertitel</a:t>
            </a:r>
            <a:endParaRPr lang="de-CH" dirty="0"/>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endParaRPr lang="de-CH" sz="2000" dirty="0">
              <a:solidFill>
                <a:schemeClr val="tx1"/>
              </a:solidFill>
            </a:endParaRPr>
          </a:p>
        </p:txBody>
      </p:sp>
      <p:sp>
        <p:nvSpPr>
          <p:cNvPr id="11" name="Textfeld 10"/>
          <p:cNvSpPr txBox="1"/>
          <p:nvPr>
            <p:custDataLst>
              <p:tags r:id="rId5"/>
            </p:custDataLst>
          </p:nvPr>
        </p:nvSpPr>
        <p:spPr>
          <a:xfrm>
            <a:off x="355006" y="5757511"/>
            <a:ext cx="6652724" cy="79303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de-DE" sz="1600" b="0" i="0" u="none" strike="noStrike" kern="1200" cap="none" spc="0" normalizeH="0" baseline="0" noProof="0" smtClean="0">
                <a:ln>
                  <a:noFill/>
                </a:ln>
                <a:solidFill>
                  <a:srgbClr val="1D182C"/>
                </a:solidFill>
                <a:effectLst/>
                <a:uLnTx/>
                <a:uFillTx/>
                <a:latin typeface="+mn-lt"/>
                <a:ea typeface="+mn-ea"/>
                <a:cs typeface="+mn-cs"/>
              </a:rPr>
              <a:t>Eveline Odermatt, Projektleitung Lehrplan 21</a:t>
            </a:r>
          </a:p>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de-DE" sz="1600" b="0" i="0" u="none" strike="noStrike" kern="1200" cap="none" spc="0" normalizeH="0" baseline="0" noProof="0" smtClean="0">
                <a:ln>
                  <a:noFill/>
                </a:ln>
                <a:solidFill>
                  <a:srgbClr val="1D182C"/>
                </a:solidFill>
                <a:effectLst/>
                <a:uLnTx/>
                <a:uFillTx/>
                <a:latin typeface="+mn-lt"/>
                <a:ea typeface="+mn-ea"/>
                <a:cs typeface="+mn-cs"/>
              </a:rPr>
              <a:t>Beat Spitzer, Stv. Projektleitung Lehrplan 21 und Amtsvorsteher</a:t>
            </a:r>
          </a:p>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de-DE" sz="1600" b="0" i="0" u="none" strike="noStrike" kern="1200" cap="none" spc="0" normalizeH="0" baseline="0" noProof="0" smtClean="0">
                <a:ln>
                  <a:noFill/>
                </a:ln>
                <a:solidFill>
                  <a:srgbClr val="1D182C"/>
                </a:solidFill>
                <a:effectLst/>
                <a:uLnTx/>
                <a:uFillTx/>
                <a:latin typeface="+mn-lt"/>
                <a:ea typeface="+mn-ea"/>
                <a:cs typeface="+mn-cs"/>
              </a:rPr>
              <a:t>Altdorf, 16. März 2017</a:t>
            </a:r>
            <a:endParaRPr kumimoji="0" lang="de-CH" sz="1600" b="0" i="0" u="none" strike="noStrike" kern="1200" cap="none" spc="0" normalizeH="0" baseline="0" noProof="0" dirty="0" smtClean="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4084436932"/>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801545587"/>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121898599"/>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054071298"/>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de-DE" smtClean="0"/>
              <a:t>Titelmasterformat durch Klicken bearbeiten</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928391434"/>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429649432"/>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195876816"/>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dirty="0"/>
              <a:pPr/>
              <a:t>‹Nr.›</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9957566"/>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690892781"/>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‹Nr.›</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8719123"/>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291429331"/>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7737"/>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939846503"/>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76053040"/>
      </p:ext>
    </p:extLst>
  </p:cSld>
  <p:clrMapOvr>
    <a:masterClrMapping/>
  </p:clrMapOvr>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smtClean="0"/>
              <a:t>Bild durch Klicken auf Symbol hinzufügen</a:t>
            </a:r>
            <a:endParaRPr lang="de-CH" dirty="0"/>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smtClean="0"/>
              <a:t>Herzlichen Dank für Ihre Aufmerksamkeit!</a:t>
            </a:r>
            <a:endParaRPr lang="de-CH" dirty="0"/>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060391540"/>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hf hdr="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1089025"/>
            <a:ext cx="8424000" cy="42246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2469745829"/>
      </p:ext>
    </p:extLst>
  </p:cSld>
  <p:clrMapOvr>
    <a:masterClrMapping/>
  </p:clrMapOvr>
  <p:transition spd="med">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einspaltig">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200000" cy="749230"/>
          </a:xfrm>
        </p:spPr>
        <p:txBody>
          <a:bodyPr>
            <a:noAutofit/>
          </a:bodyPr>
          <a:lstStyle>
            <a:lvl1pPr>
              <a:defRPr/>
            </a:lvl1pPr>
          </a:lstStyle>
          <a:p>
            <a:r>
              <a:rPr lang="de-CH" dirty="0" smtClean="0"/>
              <a:t>Titelmasterformat durch Klicken bearbeiten</a:t>
            </a:r>
            <a:endParaRPr lang="de-CH" dirty="0"/>
          </a:p>
        </p:txBody>
      </p:sp>
      <p:sp>
        <p:nvSpPr>
          <p:cNvPr id="3" name="Inhaltsplatzhalter 2"/>
          <p:cNvSpPr>
            <a:spLocks noGrp="1"/>
          </p:cNvSpPr>
          <p:nvPr>
            <p:ph idx="1"/>
            <p:custDataLst>
              <p:tags r:id="rId2"/>
            </p:custDataLst>
          </p:nvPr>
        </p:nvSpPr>
        <p:spPr>
          <a:xfrm>
            <a:off x="360000" y="1259999"/>
            <a:ext cx="8424000" cy="4364513"/>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968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15"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Tree>
    <p:extLst>
      <p:ext uri="{BB962C8B-B14F-4D97-AF65-F5344CB8AC3E}">
        <p14:creationId xmlns:p14="http://schemas.microsoft.com/office/powerpoint/2010/main" val="1056965198"/>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er Felder">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0"/>
            <a:ext cx="7200000" cy="748800"/>
          </a:xfrm>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2"/>
            </p:custDataLst>
          </p:nvPr>
        </p:nvSpPr>
        <p:spPr>
          <a:xfrm>
            <a:off x="360000" y="1108721"/>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a:xfrm>
            <a:off x="652779" y="6484364"/>
            <a:ext cx="276226" cy="153889"/>
          </a:xfrm>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
        <p:nvSpPr>
          <p:cNvPr id="25" name="Inhaltsplatzhalter 2"/>
          <p:cNvSpPr>
            <a:spLocks noGrp="1"/>
          </p:cNvSpPr>
          <p:nvPr>
            <p:ph idx="15"/>
            <p:custDataLst>
              <p:tags r:id="rId5"/>
            </p:custDataLst>
          </p:nvPr>
        </p:nvSpPr>
        <p:spPr>
          <a:xfrm>
            <a:off x="4804407" y="1108721"/>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26" name="Inhaltsplatzhalter 2"/>
          <p:cNvSpPr>
            <a:spLocks noGrp="1"/>
          </p:cNvSpPr>
          <p:nvPr>
            <p:ph idx="16"/>
            <p:custDataLst>
              <p:tags r:id="rId6"/>
            </p:custDataLst>
          </p:nvPr>
        </p:nvSpPr>
        <p:spPr>
          <a:xfrm>
            <a:off x="360000" y="3546719"/>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27" name="Inhaltsplatzhalter 2"/>
          <p:cNvSpPr>
            <a:spLocks noGrp="1"/>
          </p:cNvSpPr>
          <p:nvPr>
            <p:ph idx="17"/>
            <p:custDataLst>
              <p:tags r:id="rId7"/>
            </p:custDataLst>
          </p:nvPr>
        </p:nvSpPr>
        <p:spPr>
          <a:xfrm>
            <a:off x="4804407" y="3546719"/>
            <a:ext cx="3979590" cy="2071359"/>
          </a:xfrm>
        </p:spPr>
        <p:txBody>
          <a:bodyPr/>
          <a:lstStyle>
            <a:lvl1pPr>
              <a:defRPr b="1"/>
            </a:lvl1p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2444146148"/>
      </p:ext>
    </p:extLst>
  </p:cSld>
  <p:clrMapOvr>
    <a:masterClrMapping/>
  </p:clrMapOvr>
  <p:transition spd="med">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en/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smtClean="0"/>
              <a:t>Titel einfügen</a:t>
            </a:r>
            <a:endParaRPr lang="de-CH" dirty="0"/>
          </a:p>
        </p:txBody>
      </p:sp>
      <p:sp>
        <p:nvSpPr>
          <p:cNvPr id="3" name="Inhaltsplatzhalter 2"/>
          <p:cNvSpPr>
            <a:spLocks noGrp="1"/>
          </p:cNvSpPr>
          <p:nvPr>
            <p:ph idx="1"/>
            <p:custDataLst>
              <p:tags r:id="rId2"/>
            </p:custDataLst>
          </p:nvPr>
        </p:nvSpPr>
        <p:spPr>
          <a:xfrm>
            <a:off x="360000" y="1260000"/>
            <a:ext cx="8424000" cy="2092800"/>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smtClean="0"/>
              <a:t>Untertitel einfügen</a:t>
            </a:r>
            <a:endParaRPr lang="de-CH" dirty="0"/>
          </a:p>
        </p:txBody>
      </p:sp>
      <p:sp>
        <p:nvSpPr>
          <p:cNvPr id="14"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smtClean="0"/>
              <a:t>Kapitel</a:t>
            </a:r>
          </a:p>
          <a:p>
            <a:pPr lvl="0"/>
            <a:r>
              <a:rPr lang="de-CH" dirty="0" smtClean="0"/>
              <a:t>Kapitel</a:t>
            </a:r>
            <a:endParaRPr lang="de-CH" dirty="0"/>
          </a:p>
        </p:txBody>
      </p:sp>
      <p:sp>
        <p:nvSpPr>
          <p:cNvPr id="12" name="Inhaltsplatzhalter 2"/>
          <p:cNvSpPr>
            <a:spLocks noGrp="1"/>
          </p:cNvSpPr>
          <p:nvPr>
            <p:ph idx="15"/>
            <p:custDataLst>
              <p:tags r:id="rId6"/>
            </p:custDataLst>
          </p:nvPr>
        </p:nvSpPr>
        <p:spPr>
          <a:xfrm>
            <a:off x="360000" y="3570359"/>
            <a:ext cx="8424000" cy="2054154"/>
          </a:xfrm>
        </p:spPr>
        <p:txBody>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2137931988"/>
      </p:ext>
    </p:extLst>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2.xml"/><Relationship Id="rId1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slideLayout" Target="../slideLayouts/slideLayout7.xml"/><Relationship Id="rId16" Type="http://schemas.openxmlformats.org/officeDocument/2006/relationships/tags" Target="../tags/tag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20.xml"/><Relationship Id="rId5" Type="http://schemas.openxmlformats.org/officeDocument/2006/relationships/slideLayout" Target="../slideLayouts/slideLayout10.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theme" Target="../theme/theme2.xml"/><Relationship Id="rId14"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76.xml"/><Relationship Id="rId5" Type="http://schemas.openxmlformats.org/officeDocument/2006/relationships/slideLayout" Target="../slideLayouts/slideLayout18.xml"/><Relationship Id="rId10" Type="http://schemas.openxmlformats.org/officeDocument/2006/relationships/tags" Target="../tags/tag75.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slideLayout" Target="../slideLayouts/slideLayout24.xml"/><Relationship Id="rId7" Type="http://schemas.openxmlformats.org/officeDocument/2006/relationships/tags" Target="../tags/tag10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107.xml"/><Relationship Id="rId5" Type="http://schemas.openxmlformats.org/officeDocument/2006/relationships/theme" Target="../theme/theme4.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5.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smtClean="0"/>
              <a:t>Titelmasterformat durch Klicken bearbeiten</a:t>
            </a:r>
            <a:endParaRPr lang="de-CH" dirty="0"/>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smtClean="0"/>
              <a:t>Textmasterformat bearbeiten</a:t>
            </a:r>
            <a:endParaRPr lang="de-CH" dirty="0"/>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16.03.2017</a:t>
            </a:fld>
            <a:endParaRPr lang="de-CH" dirty="0"/>
          </a:p>
        </p:txBody>
      </p:sp>
    </p:spTree>
    <p:extLst>
      <p:ext uri="{BB962C8B-B14F-4D97-AF65-F5344CB8AC3E}">
        <p14:creationId xmlns:p14="http://schemas.microsoft.com/office/powerpoint/2010/main" val="386052311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Lst>
  <p:transition spd="med">
    <p:pull/>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p15:clr>
            <a:srgbClr val="F26B43"/>
          </p15:clr>
        </p15:guide>
        <p15:guide id="2" pos="5534">
          <p15:clr>
            <a:srgbClr val="F26B43"/>
          </p15:clr>
        </p15:guide>
        <p15:guide id="0" orient="horz" pos="4110" userDrawn="1">
          <p15:clr>
            <a:srgbClr val="F26B43"/>
          </p15:clr>
        </p15:guide>
        <p15:guide id="3" pos="170" userDrawn="1">
          <p15:clr>
            <a:srgbClr val="F26B43"/>
          </p15:clr>
        </p15:guide>
        <p15:guide id="4" pos="4151" userDrawn="1">
          <p15:clr>
            <a:srgbClr val="F26B43"/>
          </p15:clr>
        </p15:guide>
        <p15:guide id="5"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hteck 6"/>
          <p:cNvSpPr/>
          <p:nvPr>
            <p:custDataLst>
              <p:tags r:id="rId10"/>
            </p:custDataLst>
          </p:nvPr>
        </p:nvSpPr>
        <p:spPr>
          <a:xfrm>
            <a:off x="0" y="5943600"/>
            <a:ext cx="9144000" cy="91440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dirty="0" smtClean="0">
              <a:solidFill>
                <a:schemeClr val="tx1"/>
              </a:solidFill>
            </a:endParaRPr>
          </a:p>
          <a:p>
            <a:pPr algn="ctr"/>
            <a:endParaRPr lang="de-CH" dirty="0"/>
          </a:p>
        </p:txBody>
      </p:sp>
      <p:sp>
        <p:nvSpPr>
          <p:cNvPr id="2" name="Titelplatzhalter 1"/>
          <p:cNvSpPr>
            <a:spLocks noGrp="1"/>
          </p:cNvSpPr>
          <p:nvPr>
            <p:ph type="title"/>
            <p:custDataLst>
              <p:tags r:id="rId11"/>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smtClean="0"/>
              <a:t>Titel einfügen</a:t>
            </a:r>
            <a:endParaRPr lang="de-CH" dirty="0"/>
          </a:p>
        </p:txBody>
      </p:sp>
      <p:sp>
        <p:nvSpPr>
          <p:cNvPr id="3" name="Textplatzhalter 2"/>
          <p:cNvSpPr>
            <a:spLocks noGrp="1"/>
          </p:cNvSpPr>
          <p:nvPr>
            <p:ph type="body" idx="1"/>
            <p:custDataLst>
              <p:tags r:id="rId12"/>
            </p:custDataLst>
          </p:nvPr>
        </p:nvSpPr>
        <p:spPr>
          <a:xfrm>
            <a:off x="360000" y="1089024"/>
            <a:ext cx="8424000" cy="4242605"/>
          </a:xfrm>
          <a:prstGeom prst="rect">
            <a:avLst/>
          </a:prstGeom>
        </p:spPr>
        <p:txBody>
          <a:bodyPr vert="horz" lIns="0" tIns="0" rIns="0" bIns="0" rtlCol="0" anchor="t" anchorCtr="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oliennummernplatzhalter 5"/>
          <p:cNvSpPr>
            <a:spLocks noGrp="1"/>
          </p:cNvSpPr>
          <p:nvPr>
            <p:ph type="sldNum" sz="quarter" idx="4"/>
            <p:custDataLst>
              <p:tags r:id="rId13"/>
            </p:custDataLst>
          </p:nvPr>
        </p:nvSpPr>
        <p:spPr>
          <a:xfrm>
            <a:off x="662939" y="6484364"/>
            <a:ext cx="276226" cy="153889"/>
          </a:xfrm>
          <a:prstGeom prst="rect">
            <a:avLst/>
          </a:prstGeom>
        </p:spPr>
        <p:txBody>
          <a:bodyPr vert="horz" lIns="0" tIns="0" rIns="0" bIns="0" rtlCol="0" anchor="t" anchorCtr="0"/>
          <a:lstStyle>
            <a:lvl1pPr algn="l">
              <a:defRPr sz="1000" baseline="0">
                <a:solidFill>
                  <a:schemeClr val="tx1"/>
                </a:solidFill>
                <a:latin typeface="Calibri" panose="020F0502020204030204" pitchFamily="34" charset="0"/>
              </a:defRPr>
            </a:lvl1pPr>
          </a:lstStyle>
          <a:p>
            <a:fld id="{565A3E7D-0018-4715-8B3D-68E2BF3AD988}" type="slidenum">
              <a:rPr lang="de-CH" smtClean="0"/>
              <a:pPr/>
              <a:t>‹Nr.›</a:t>
            </a:fld>
            <a:endParaRPr lang="de-CH" dirty="0"/>
          </a:p>
        </p:txBody>
      </p:sp>
      <p:pic>
        <p:nvPicPr>
          <p:cNvPr id="8" name="Grafik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46750" y="6212129"/>
            <a:ext cx="937250" cy="395115"/>
          </a:xfrm>
          <a:prstGeom prst="rect">
            <a:avLst/>
          </a:prstGeom>
        </p:spPr>
      </p:pic>
      <p:sp>
        <p:nvSpPr>
          <p:cNvPr id="9" name="Textfeld 8"/>
          <p:cNvSpPr txBox="1"/>
          <p:nvPr>
            <p:custDataLst>
              <p:tags r:id="rId14"/>
            </p:custDataLst>
          </p:nvPr>
        </p:nvSpPr>
        <p:spPr>
          <a:xfrm>
            <a:off x="359999" y="6328800"/>
            <a:ext cx="6840001" cy="153888"/>
          </a:xfrm>
          <a:prstGeom prst="rect">
            <a:avLst/>
          </a:prstGeom>
          <a:noFill/>
        </p:spPr>
        <p:txBody>
          <a:bodyPr wrap="square" lIns="0" tIns="0" rIns="0" bIns="0" rtlCol="0">
            <a:spAutoFit/>
          </a:bodyPr>
          <a:lstStyle/>
          <a:p>
            <a:endParaRPr lang="de-CH" sz="1000" cap="all" baseline="0" dirty="0">
              <a:latin typeface="Calibri" panose="020F0502020204030204" pitchFamily="34" charset="0"/>
            </a:endParaRPr>
          </a:p>
        </p:txBody>
      </p:sp>
      <p:sp>
        <p:nvSpPr>
          <p:cNvPr id="15" name="Textfeld 14"/>
          <p:cNvSpPr txBox="1"/>
          <p:nvPr>
            <p:custDataLst>
              <p:tags r:id="rId15"/>
            </p:custDataLst>
          </p:nvPr>
        </p:nvSpPr>
        <p:spPr>
          <a:xfrm>
            <a:off x="359999" y="6484366"/>
            <a:ext cx="320085" cy="153888"/>
          </a:xfrm>
          <a:prstGeom prst="rect">
            <a:avLst/>
          </a:prstGeom>
          <a:noFill/>
        </p:spPr>
        <p:txBody>
          <a:bodyPr wrap="square" lIns="0" tIns="0" rIns="0" bIns="0" rtlCol="0">
            <a:spAutoFit/>
          </a:bodyPr>
          <a:lstStyle/>
          <a:p>
            <a:r>
              <a:rPr lang="de-CH" sz="1000" cap="none" baseline="0" dirty="0" smtClean="0">
                <a:latin typeface="Calibri" panose="020F0502020204030204" pitchFamily="34" charset="0"/>
              </a:rPr>
              <a:t>Seite</a:t>
            </a:r>
            <a:endParaRPr lang="de-CH" sz="1000" cap="none" baseline="0" dirty="0">
              <a:latin typeface="Calibri" panose="020F0502020204030204" pitchFamily="34" charset="0"/>
            </a:endParaRPr>
          </a:p>
        </p:txBody>
      </p:sp>
      <p:sp>
        <p:nvSpPr>
          <p:cNvPr id="11" name="Textfeld 10"/>
          <p:cNvSpPr txBox="1"/>
          <p:nvPr userDrawn="1">
            <p:custDataLst>
              <p:tags r:id="rId16"/>
            </p:custDataLst>
          </p:nvPr>
        </p:nvSpPr>
        <p:spPr>
          <a:xfrm>
            <a:off x="896400" y="6483600"/>
            <a:ext cx="20844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smtClean="0"/>
              <a:t>Altdorf, 16. März 2017</a:t>
            </a:r>
            <a:endParaRPr lang="de-CH" sz="1000" dirty="0" smtClean="0"/>
          </a:p>
        </p:txBody>
      </p:sp>
      <p:sp>
        <p:nvSpPr>
          <p:cNvPr id="4" name="Textfeld 3"/>
          <p:cNvSpPr txBox="1"/>
          <p:nvPr userDrawn="1">
            <p:custDataLst>
              <p:tags r:id="rId17"/>
            </p:custDataLst>
          </p:nvPr>
        </p:nvSpPr>
        <p:spPr>
          <a:xfrm>
            <a:off x="359999" y="6174000"/>
            <a:ext cx="39780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b="1" dirty="0" smtClean="0"/>
          </a:p>
        </p:txBody>
      </p:sp>
    </p:spTree>
    <p:extLst>
      <p:ext uri="{BB962C8B-B14F-4D97-AF65-F5344CB8AC3E}">
        <p14:creationId xmlns:p14="http://schemas.microsoft.com/office/powerpoint/2010/main" val="27938482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43" r:id="rId8"/>
  </p:sldLayoutIdLst>
  <p:transition spd="med">
    <p:pull/>
  </p:transition>
  <p:timing>
    <p:tnLst>
      <p:par>
        <p:cTn id="1" dur="indefinite" restart="never" nodeType="tmRoot"/>
      </p:par>
    </p:tnLst>
  </p:timing>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86">
          <p15:clr>
            <a:srgbClr val="F26B43"/>
          </p15:clr>
        </p15:guide>
        <p15:guide id="2" pos="5534">
          <p15:clr>
            <a:srgbClr val="F26B43"/>
          </p15:clr>
        </p15:guide>
        <p15:guide id="3" pos="226">
          <p15:clr>
            <a:srgbClr val="F26B43"/>
          </p15:clr>
        </p15:guide>
        <p15:guide id="4"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10"/>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smtClean="0"/>
              <a:t>Titel einfügen</a:t>
            </a:r>
            <a:endParaRPr lang="de-CH" dirty="0"/>
          </a:p>
        </p:txBody>
      </p:sp>
      <p:sp>
        <p:nvSpPr>
          <p:cNvPr id="3" name="Textplatzhalter 2"/>
          <p:cNvSpPr>
            <a:spLocks noGrp="1"/>
          </p:cNvSpPr>
          <p:nvPr>
            <p:ph type="body" idx="1"/>
            <p:custDataLst>
              <p:tags r:id="rId11"/>
            </p:custDataLst>
          </p:nvPr>
        </p:nvSpPr>
        <p:spPr>
          <a:xfrm>
            <a:off x="360000" y="1089025"/>
            <a:ext cx="8424000" cy="4602605"/>
          </a:xfrm>
          <a:prstGeom prst="rect">
            <a:avLst/>
          </a:prstGeom>
        </p:spPr>
        <p:txBody>
          <a:bodyPr vert="horz" lIns="0" tIns="0" rIns="0" bIns="0" rtlCol="0" anchor="t" anchorCtr="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Tree>
    <p:extLst>
      <p:ext uri="{BB962C8B-B14F-4D97-AF65-F5344CB8AC3E}">
        <p14:creationId xmlns:p14="http://schemas.microsoft.com/office/powerpoint/2010/main" val="418312568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Lst>
  <p:transition spd="med">
    <p:pull/>
  </p:transition>
  <p:timing>
    <p:tnLst>
      <p:par>
        <p:cTn id="1" dur="indefinite" restart="never" nodeType="tmRoot"/>
      </p:par>
    </p:tnLst>
  </p:timing>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86">
          <p15:clr>
            <a:srgbClr val="F26B43"/>
          </p15:clr>
        </p15:guide>
        <p15:guide id="2" pos="226">
          <p15:clr>
            <a:srgbClr val="F26B43"/>
          </p15:clr>
        </p15:guide>
        <p15:guide id="3" pos="553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6"/>
            </p:custDataLst>
          </p:nvPr>
        </p:nvSpPr>
        <p:spPr>
          <a:xfrm>
            <a:off x="12546" y="0"/>
            <a:ext cx="7200000" cy="748800"/>
          </a:xfrm>
          <a:prstGeom prst="rect">
            <a:avLst/>
          </a:prstGeom>
          <a:solidFill>
            <a:schemeClr val="tx1"/>
          </a:solidFill>
        </p:spPr>
        <p:txBody>
          <a:bodyPr vert="horz" lIns="360000" tIns="144000" rIns="72000" bIns="144000" rtlCol="0" anchor="t" anchorCtr="0">
            <a:noAutofit/>
          </a:bodyPr>
          <a:lstStyle/>
          <a:p>
            <a:r>
              <a:rPr lang="de-CH" dirty="0" smtClean="0"/>
              <a:t>Titel</a:t>
            </a:r>
            <a:endParaRPr lang="de-CH" dirty="0"/>
          </a:p>
        </p:txBody>
      </p:sp>
      <p:sp>
        <p:nvSpPr>
          <p:cNvPr id="17" name="Textplatzhalter 16"/>
          <p:cNvSpPr>
            <a:spLocks noGrp="1"/>
          </p:cNvSpPr>
          <p:nvPr>
            <p:ph type="body" idx="1"/>
            <p:custDataLst>
              <p:tags r:id="rId7"/>
            </p:custDataLst>
          </p:nvPr>
        </p:nvSpPr>
        <p:spPr>
          <a:xfrm>
            <a:off x="358775" y="1825625"/>
            <a:ext cx="8426450" cy="2299335"/>
          </a:xfrm>
          <a:prstGeom prst="rect">
            <a:avLst/>
          </a:prstGeom>
        </p:spPr>
        <p:txBody>
          <a:bodyPr vert="horz" lIns="0" tIns="0" rIns="0" bIns="0" rtlCol="0" anchor="t" anchorCtr="0">
            <a:normAutofit/>
          </a:bodyPr>
          <a:lstStyle/>
          <a:p>
            <a:pPr lvl="0"/>
            <a:r>
              <a:rPr lang="de-CH" dirty="0" smtClean="0"/>
              <a:t>Textmasterformat </a:t>
            </a:r>
          </a:p>
          <a:p>
            <a:pPr lvl="1"/>
            <a:r>
              <a:rPr lang="de-CH" dirty="0" smtClean="0"/>
              <a:t>bearbeiten</a:t>
            </a:r>
            <a:endParaRPr lang="de-CH" dirty="0"/>
          </a:p>
        </p:txBody>
      </p:sp>
      <p:sp>
        <p:nvSpPr>
          <p:cNvPr id="18" name="Datumsplatzhalter 17"/>
          <p:cNvSpPr>
            <a:spLocks noGrp="1"/>
          </p:cNvSpPr>
          <p:nvPr>
            <p:ph type="dt" sz="half" idx="2"/>
            <p:custDataLst>
              <p:tags r:id="rId8"/>
            </p:custDataLst>
          </p:nvPr>
        </p:nvSpPr>
        <p:spPr>
          <a:xfrm>
            <a:off x="358775" y="6377574"/>
            <a:ext cx="2057400"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16.03.2017</a:t>
            </a:fld>
            <a:endParaRPr lang="de-CH" dirty="0"/>
          </a:p>
        </p:txBody>
      </p:sp>
    </p:spTree>
    <p:extLst>
      <p:ext uri="{BB962C8B-B14F-4D97-AF65-F5344CB8AC3E}">
        <p14:creationId xmlns:p14="http://schemas.microsoft.com/office/powerpoint/2010/main" val="27596833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spd="med">
    <p:pull/>
  </p:transition>
  <p:timing>
    <p:tnLst>
      <p:par>
        <p:cTn id="1" dur="indefinite" restart="never" nodeType="tmRoot"/>
      </p:par>
    </p:tnLst>
  </p:timing>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100000"/>
        <a:buFontTx/>
        <a:buBlip>
          <a:blip r:embed="rId9"/>
        </a:buBlip>
        <a:defRPr sz="20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10">
          <p15:clr>
            <a:srgbClr val="F26B43"/>
          </p15:clr>
        </p15:guide>
        <p15:guide id="2" pos="226">
          <p15:clr>
            <a:srgbClr val="F26B43"/>
          </p15:clr>
        </p15:guide>
        <p15:guide id="3" pos="5534">
          <p15:clr>
            <a:srgbClr val="F26B43"/>
          </p15:clr>
        </p15:guide>
        <p15:guide id="4" orient="horz" pos="2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3/16/2017</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446973458"/>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Lst>
  <mc:AlternateContent xmlns:mc="http://schemas.openxmlformats.org/markup-compatibility/2006" xmlns:p14="http://schemas.microsoft.com/office/powerpoint/2010/main">
    <mc:Choice Requires="p14">
      <p:transition spd="slow" p14:dur="3000" advTm="8000">
        <p:random/>
      </p:transition>
    </mc:Choice>
    <mc:Fallback xmlns="">
      <p:transition spd="slow" advTm="8000">
        <p:random/>
      </p:transition>
    </mc:Fallback>
  </mc:AlternateConten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8.xml"/><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6.xml"/><Relationship Id="rId7" Type="http://schemas.openxmlformats.org/officeDocument/2006/relationships/diagramQuickStyle" Target="../diagrams/quickStyle4.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11.xml"/><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6.xml"/><Relationship Id="rId7" Type="http://schemas.openxmlformats.org/officeDocument/2006/relationships/diagramQuickStyle" Target="../diagrams/quickStyle5.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13.xml"/><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6.xml"/><Relationship Id="rId7" Type="http://schemas.openxmlformats.org/officeDocument/2006/relationships/diagramQuickStyle" Target="../diagrams/quickStyle6.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15.xml"/><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notesSlide" Target="../notesSlides/notesSlide17.xml"/><Relationship Id="rId5" Type="http://schemas.openxmlformats.org/officeDocument/2006/relationships/tags" Target="../tags/tag178.xml"/><Relationship Id="rId10" Type="http://schemas.openxmlformats.org/officeDocument/2006/relationships/slideLayout" Target="../slideLayouts/slideLayout6.xml"/><Relationship Id="rId4" Type="http://schemas.openxmlformats.org/officeDocument/2006/relationships/tags" Target="../tags/tag177.xml"/><Relationship Id="rId9" Type="http://schemas.openxmlformats.org/officeDocument/2006/relationships/tags" Target="../tags/tag18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http://www.urikon.ch/UR_Gemeinden/Bild_Andermatt/WAP_and.gif" TargetMode="External"/><Relationship Id="rId7" Type="http://schemas.openxmlformats.org/officeDocument/2006/relationships/image" Target="http://www.urikon.ch/UR_Gemeinden/Bild_Silenen/WAP_sil2.gif" TargetMode="External"/><Relationship Id="rId2" Type="http://schemas.openxmlformats.org/officeDocument/2006/relationships/image" Target="../media/image17.gif"/><Relationship Id="rId1" Type="http://schemas.openxmlformats.org/officeDocument/2006/relationships/slideLayout" Target="../slideLayouts/slideLayout26.xml"/><Relationship Id="rId6" Type="http://schemas.openxmlformats.org/officeDocument/2006/relationships/image" Target="../media/image19.gif"/><Relationship Id="rId5" Type="http://schemas.openxmlformats.org/officeDocument/2006/relationships/image" Target="http://www.urikon.ch/UR_Gemeinden/Bild_Gurtnellen/WAP_gur.gif" TargetMode="External"/><Relationship Id="rId4" Type="http://schemas.openxmlformats.org/officeDocument/2006/relationships/image" Target="../media/image18.gif"/><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notesSlide" Target="../notesSlides/notesSlide2.xml"/><Relationship Id="rId5" Type="http://schemas.openxmlformats.org/officeDocument/2006/relationships/tags" Target="../tags/tag123.xml"/><Relationship Id="rId10" Type="http://schemas.openxmlformats.org/officeDocument/2006/relationships/slideLayout" Target="../slideLayouts/slideLayout6.xml"/><Relationship Id="rId4" Type="http://schemas.openxmlformats.org/officeDocument/2006/relationships/tags" Target="../tags/tag122.xml"/><Relationship Id="rId9" Type="http://schemas.openxmlformats.org/officeDocument/2006/relationships/tags" Target="../tags/tag12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image" Target="../media/image28.png"/><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8" Type="http://schemas.openxmlformats.org/officeDocument/2006/relationships/tags" Target="../tags/tag194.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notesSlide" Target="../notesSlides/notesSlide21.xml"/><Relationship Id="rId5" Type="http://schemas.openxmlformats.org/officeDocument/2006/relationships/tags" Target="../tags/tag191.xml"/><Relationship Id="rId10" Type="http://schemas.openxmlformats.org/officeDocument/2006/relationships/slideLayout" Target="../slideLayouts/slideLayout6.xml"/><Relationship Id="rId4" Type="http://schemas.openxmlformats.org/officeDocument/2006/relationships/tags" Target="../tags/tag190.xml"/><Relationship Id="rId9" Type="http://schemas.openxmlformats.org/officeDocument/2006/relationships/tags" Target="../tags/tag195.xml"/></Relationships>
</file>

<file path=ppt/slides/_rels/slide25.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notesSlide" Target="../notesSlides/notesSlide22.xml"/><Relationship Id="rId5" Type="http://schemas.openxmlformats.org/officeDocument/2006/relationships/tags" Target="../tags/tag200.xml"/><Relationship Id="rId10" Type="http://schemas.openxmlformats.org/officeDocument/2006/relationships/slideLayout" Target="../slideLayouts/slideLayout6.xml"/><Relationship Id="rId4" Type="http://schemas.openxmlformats.org/officeDocument/2006/relationships/tags" Target="../tags/tag199.xml"/><Relationship Id="rId9" Type="http://schemas.openxmlformats.org/officeDocument/2006/relationships/tags" Target="../tags/tag204.xml"/></Relationships>
</file>

<file path=ppt/slides/_rels/slide26.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hyperlink" Target="http://www.ur.ch/" TargetMode="Externa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hyperlink" Target="https://youtu.be/2ItHQH8XFCU" TargetMode="External"/><Relationship Id="rId5" Type="http://schemas.openxmlformats.org/officeDocument/2006/relationships/notesSlide" Target="../notesSlides/notesSlide23.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notesSlide" Target="../notesSlides/notesSlide24.xml"/><Relationship Id="rId5" Type="http://schemas.openxmlformats.org/officeDocument/2006/relationships/tags" Target="../tags/tag212.xml"/><Relationship Id="rId10" Type="http://schemas.openxmlformats.org/officeDocument/2006/relationships/slideLayout" Target="../slideLayouts/slideLayout6.xml"/><Relationship Id="rId4" Type="http://schemas.openxmlformats.org/officeDocument/2006/relationships/tags" Target="../tags/tag211.xml"/><Relationship Id="rId9" Type="http://schemas.openxmlformats.org/officeDocument/2006/relationships/tags" Target="../tags/tag216.xml"/></Relationships>
</file>

<file path=ppt/slides/_rels/slide28.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notesSlide" Target="../notesSlides/notesSlide25.xml"/><Relationship Id="rId5" Type="http://schemas.openxmlformats.org/officeDocument/2006/relationships/tags" Target="../tags/tag221.xml"/><Relationship Id="rId10" Type="http://schemas.openxmlformats.org/officeDocument/2006/relationships/slideLayout" Target="../slideLayouts/slideLayout6.xml"/><Relationship Id="rId4" Type="http://schemas.openxmlformats.org/officeDocument/2006/relationships/tags" Target="../tags/tag220.xml"/><Relationship Id="rId9" Type="http://schemas.openxmlformats.org/officeDocument/2006/relationships/tags" Target="../tags/tag225.xml"/></Relationships>
</file>

<file path=ppt/slides/_rels/slide3.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notesSlide" Target="../notesSlides/notesSlide3.xml"/><Relationship Id="rId5" Type="http://schemas.openxmlformats.org/officeDocument/2006/relationships/tags" Target="../tags/tag132.xml"/><Relationship Id="rId10" Type="http://schemas.openxmlformats.org/officeDocument/2006/relationships/slideLayout" Target="../slideLayouts/slideLayout6.xml"/><Relationship Id="rId4" Type="http://schemas.openxmlformats.org/officeDocument/2006/relationships/tags" Target="../tags/tag131.xml"/><Relationship Id="rId9" Type="http://schemas.openxmlformats.org/officeDocument/2006/relationships/tags" Target="../tags/tag136.xml"/></Relationships>
</file>

<file path=ppt/slides/_rels/slide4.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notesSlide" Target="../notesSlides/notesSlide4.xml"/><Relationship Id="rId5" Type="http://schemas.openxmlformats.org/officeDocument/2006/relationships/tags" Target="../tags/tag141.xml"/><Relationship Id="rId10" Type="http://schemas.openxmlformats.org/officeDocument/2006/relationships/slideLayout" Target="../slideLayouts/slideLayout6.xml"/><Relationship Id="rId4" Type="http://schemas.openxmlformats.org/officeDocument/2006/relationships/tags" Target="../tags/tag140.xml"/><Relationship Id="rId9" Type="http://schemas.openxmlformats.org/officeDocument/2006/relationships/tags" Target="../tags/tag14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6.xml"/><Relationship Id="rId7" Type="http://schemas.openxmlformats.org/officeDocument/2006/relationships/diagramQuickStyle" Target="../diagrams/quickStyle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6.xml"/><Relationship Id="rId7" Type="http://schemas.openxmlformats.org/officeDocument/2006/relationships/diagramQuickStyle" Target="../diagrams/quickStyle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9.xml"/><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feld 2"/>
          <p:cNvSpPr txBox="1"/>
          <p:nvPr>
            <p:custDataLst>
              <p:tags r:id="rId1"/>
            </p:custDataLst>
          </p:nvPr>
        </p:nvSpPr>
        <p:spPr>
          <a:xfrm>
            <a:off x="4912178" y="1"/>
            <a:ext cx="4210050" cy="2159998"/>
          </a:xfrm>
          <a:prstGeom prst="rect">
            <a:avLst/>
          </a:prstGeom>
          <a:gradFill>
            <a:gsLst>
              <a:gs pos="38000">
                <a:schemeClr val="tx1"/>
              </a:gs>
              <a:gs pos="73000">
                <a:schemeClr val="tx1">
                  <a:alpha val="0"/>
                </a:schemeClr>
              </a:gs>
            </a:gsLst>
            <a:lin ang="10800000" scaled="0"/>
          </a:gradFill>
        </p:spPr>
        <p:txBody>
          <a:bodyPr wrap="square" lIns="0" tIns="396000" rIns="324000" bIns="0" rtlCol="0">
            <a:noAutofit/>
          </a:bodyPr>
          <a:lstStyle/>
          <a:p>
            <a:pPr algn="r"/>
            <a:endParaRPr lang="de-CH" sz="2400" cap="all" dirty="0">
              <a:solidFill>
                <a:srgbClr val="FFFFFF"/>
              </a:solidFill>
            </a:endParaRP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48" y="4620257"/>
            <a:ext cx="2448272" cy="752959"/>
          </a:xfrm>
          <a:prstGeom prst="rect">
            <a:avLst/>
          </a:prstGeom>
        </p:spPr>
      </p:pic>
    </p:spTree>
    <p:extLst>
      <p:ext uri="{BB962C8B-B14F-4D97-AF65-F5344CB8AC3E}">
        <p14:creationId xmlns:p14="http://schemas.microsoft.com/office/powerpoint/2010/main" val="105481943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Einzelne Fächer und Teilbereiche</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10</a:t>
            </a:fld>
            <a:endParaRPr lang="de-CH" dirty="0"/>
          </a:p>
        </p:txBody>
      </p:sp>
      <p:sp>
        <p:nvSpPr>
          <p:cNvPr id="5" name="Textplatzhalter 4"/>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323528" y="1412776"/>
            <a:ext cx="8460469" cy="3754874"/>
          </a:xfrm>
          <a:prstGeom prst="rect">
            <a:avLst/>
          </a:prstGeom>
          <a:noFill/>
        </p:spPr>
        <p:txBody>
          <a:bodyPr wrap="square" rtlCol="0">
            <a:spAutoFit/>
          </a:bodyPr>
          <a:lstStyle/>
          <a:p>
            <a:pPr marL="342900" lvl="1" indent="-3429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Wirtschaft, Arbeit, Haushalt (WAH)</a:t>
            </a:r>
          </a:p>
          <a:p>
            <a:pPr marL="342900" lvl="1" indent="-342900">
              <a:lnSpc>
                <a:spcPct val="90000"/>
              </a:lnSpc>
              <a:spcAft>
                <a:spcPts val="600"/>
              </a:spcAft>
              <a:buFont typeface="Wingdings" panose="05000000000000000000" pitchFamily="2" charset="2"/>
              <a:buChar char="§"/>
              <a:defRPr/>
            </a:pPr>
            <a:endParaRPr lang="de-CH" sz="2200" dirty="0" smtClean="0">
              <a:latin typeface="Calibri" panose="020F0502020204030204" pitchFamily="34" charset="0"/>
              <a:sym typeface="Wingdings" pitchFamily="2" charset="2"/>
            </a:endParaRPr>
          </a:p>
          <a:p>
            <a:pPr marL="342900" lvl="1" indent="-3429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Lebenskunde mit Ethik, Religionen Gemeinschaft (ERG) und Beruflicher Orientierung (BO)</a:t>
            </a:r>
          </a:p>
          <a:p>
            <a:pPr marL="0" lvl="1">
              <a:lnSpc>
                <a:spcPct val="90000"/>
              </a:lnSpc>
              <a:spcAft>
                <a:spcPts val="600"/>
              </a:spcAft>
              <a:defRPr/>
            </a:pPr>
            <a:endParaRPr lang="de-CH" sz="2200" dirty="0" smtClean="0">
              <a:latin typeface="Calibri" panose="020F0502020204030204" pitchFamily="34" charset="0"/>
              <a:sym typeface="Wingdings" pitchFamily="2" charset="2"/>
            </a:endParaRPr>
          </a:p>
          <a:p>
            <a:pPr marL="342900" lvl="1" indent="-3429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Natur, Mensch, Gesellschaft (NMG): «</a:t>
            </a:r>
            <a:r>
              <a:rPr lang="de-CH" sz="2200" dirty="0" err="1" smtClean="0">
                <a:latin typeface="Calibri" panose="020F0502020204030204" pitchFamily="34" charset="0"/>
                <a:sym typeface="Wingdings" pitchFamily="2" charset="2"/>
              </a:rPr>
              <a:t>URwegs</a:t>
            </a:r>
            <a:r>
              <a:rPr lang="de-CH" sz="2200" dirty="0" smtClean="0">
                <a:latin typeface="Calibri" panose="020F0502020204030204" pitchFamily="34" charset="0"/>
                <a:sym typeface="Wingdings" pitchFamily="2" charset="2"/>
              </a:rPr>
              <a:t>»</a:t>
            </a:r>
          </a:p>
          <a:p>
            <a:pPr marL="342900" lvl="1" indent="-342900">
              <a:lnSpc>
                <a:spcPct val="90000"/>
              </a:lnSpc>
              <a:spcAft>
                <a:spcPts val="600"/>
              </a:spcAft>
              <a:buFont typeface="Wingdings" panose="05000000000000000000" pitchFamily="2" charset="2"/>
              <a:buChar char="§"/>
              <a:defRPr/>
            </a:pPr>
            <a:endParaRPr lang="de-CH" sz="2200" dirty="0" smtClean="0">
              <a:latin typeface="Calibri" panose="020F0502020204030204" pitchFamily="34" charset="0"/>
              <a:sym typeface="Wingdings" pitchFamily="2" charset="2"/>
            </a:endParaRPr>
          </a:p>
          <a:p>
            <a:pPr marL="342900" lvl="1" indent="-3429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Medien und Informatik (M+I)</a:t>
            </a:r>
          </a:p>
          <a:p>
            <a:pPr marL="342900" lvl="1" indent="-342900">
              <a:lnSpc>
                <a:spcPct val="90000"/>
              </a:lnSpc>
              <a:spcAft>
                <a:spcPts val="600"/>
              </a:spcAft>
              <a:buFont typeface="Wingdings" panose="05000000000000000000" pitchFamily="2" charset="2"/>
              <a:buChar char="§"/>
              <a:defRPr/>
            </a:pPr>
            <a:endParaRPr lang="de-CH" sz="2200" dirty="0">
              <a:latin typeface="Calibri" panose="020F0502020204030204" pitchFamily="34" charset="0"/>
              <a:sym typeface="Wingdings" pitchFamily="2" charset="2"/>
            </a:endParaRPr>
          </a:p>
          <a:p>
            <a:pPr marL="0" lvl="1">
              <a:lnSpc>
                <a:spcPct val="90000"/>
              </a:lnSpc>
              <a:spcAft>
                <a:spcPts val="600"/>
              </a:spcAft>
              <a:defRPr/>
            </a:pPr>
            <a:endParaRPr lang="de-CH" sz="2200" dirty="0">
              <a:latin typeface="Calibri" panose="020F0502020204030204" pitchFamily="34" charset="0"/>
              <a:sym typeface="Wingdings" pitchFamily="2" charset="2"/>
            </a:endParaRPr>
          </a:p>
        </p:txBody>
      </p:sp>
    </p:spTree>
    <p:extLst>
      <p:ext uri="{BB962C8B-B14F-4D97-AF65-F5344CB8AC3E}">
        <p14:creationId xmlns:p14="http://schemas.microsoft.com/office/powerpoint/2010/main" val="28383834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Stand der Arbeiten / Rück- und Ausblick</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11</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Diagramm 5"/>
          <p:cNvGraphicFramePr/>
          <p:nvPr>
            <p:extLst>
              <p:ext uri="{D42A27DB-BD31-4B8C-83A1-F6EECF244321}">
                <p14:modId xmlns:p14="http://schemas.microsoft.com/office/powerpoint/2010/main" val="3616568548"/>
              </p:ext>
            </p:extLst>
          </p:nvPr>
        </p:nvGraphicFramePr>
        <p:xfrm>
          <a:off x="662938" y="908719"/>
          <a:ext cx="8301549" cy="5575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720561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Lehrmittel</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12</a:t>
            </a:fld>
            <a:endParaRPr lang="de-CH" dirty="0"/>
          </a:p>
        </p:txBody>
      </p:sp>
      <p:sp>
        <p:nvSpPr>
          <p:cNvPr id="5" name="Textplatzhalter 4"/>
          <p:cNvSpPr>
            <a:spLocks noGrp="1"/>
          </p:cNvSpPr>
          <p:nvPr>
            <p:ph type="body" sz="quarter" idx="14"/>
          </p:nvPr>
        </p:nvSpPr>
        <p:spPr/>
        <p:txBody>
          <a:bodyPr/>
          <a:lstStyle/>
          <a:p>
            <a:endParaRPr lang="de-CH" dirty="0"/>
          </a:p>
        </p:txBody>
      </p:sp>
      <p:sp>
        <p:nvSpPr>
          <p:cNvPr id="6" name="Textfeld 5"/>
          <p:cNvSpPr txBox="1"/>
          <p:nvPr>
            <p:custDataLst>
              <p:tags r:id="rId3"/>
            </p:custDataLst>
          </p:nvPr>
        </p:nvSpPr>
        <p:spPr>
          <a:xfrm>
            <a:off x="340236" y="1371567"/>
            <a:ext cx="8460469" cy="3320909"/>
          </a:xfrm>
          <a:prstGeom prst="rect">
            <a:avLst/>
          </a:prstGeom>
          <a:noFill/>
        </p:spPr>
        <p:txBody>
          <a:bodyPr wrap="square" rtlCol="0">
            <a:spAutoFit/>
          </a:bodyPr>
          <a:lstStyle/>
          <a:p>
            <a:pPr marL="342900" lvl="1" indent="-342900">
              <a:lnSpc>
                <a:spcPct val="150000"/>
              </a:lnSpc>
              <a:spcAft>
                <a:spcPts val="600"/>
              </a:spcAft>
              <a:buFont typeface="Wingdings" panose="05000000000000000000" pitchFamily="2" charset="2"/>
              <a:buChar char="§"/>
              <a:defRPr/>
            </a:pPr>
            <a:r>
              <a:rPr lang="de-CH" sz="2200" dirty="0">
                <a:latin typeface="Calibri" panose="020F0502020204030204" pitchFamily="34" charset="0"/>
                <a:sym typeface="Wingdings" pitchFamily="2" charset="2"/>
              </a:rPr>
              <a:t>Lehrmittel sind </a:t>
            </a:r>
            <a:r>
              <a:rPr lang="de-CH" sz="2200" dirty="0" smtClean="0">
                <a:latin typeface="Calibri" panose="020F0502020204030204" pitchFamily="34" charset="0"/>
                <a:sym typeface="Wingdings" pitchFamily="2" charset="2"/>
              </a:rPr>
              <a:t>wichtig</a:t>
            </a:r>
          </a:p>
          <a:p>
            <a:pPr marL="342900" lvl="1" indent="-342900">
              <a:lnSpc>
                <a:spcPct val="15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LP21-kompatible Lehrmittel</a:t>
            </a:r>
          </a:p>
          <a:p>
            <a:pPr marL="342900" lvl="1" indent="-342900">
              <a:lnSpc>
                <a:spcPct val="15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Künftige Vorgaben durch ER: mehr Alternativ-</a:t>
            </a:r>
            <a:r>
              <a:rPr lang="de-CH" sz="2200" dirty="0" err="1" smtClean="0">
                <a:latin typeface="Calibri" panose="020F0502020204030204" pitchFamily="34" charset="0"/>
                <a:sym typeface="Wingdings" pitchFamily="2" charset="2"/>
              </a:rPr>
              <a:t>Obligatorien</a:t>
            </a:r>
            <a:endParaRPr lang="de-CH" sz="2200" dirty="0" smtClean="0">
              <a:latin typeface="Calibri" panose="020F0502020204030204" pitchFamily="34" charset="0"/>
              <a:sym typeface="Wingdings" pitchFamily="2" charset="2"/>
            </a:endParaRPr>
          </a:p>
          <a:p>
            <a:pPr marL="342900" lvl="1" indent="-342900">
              <a:lnSpc>
                <a:spcPct val="15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Lehrmittelentwicklung und Lehrmittelentscheide brauchen Zeit</a:t>
            </a:r>
          </a:p>
          <a:p>
            <a:pPr marL="342900" lvl="1" indent="-342900">
              <a:lnSpc>
                <a:spcPct val="15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Kontinuierliche Anpassung des Lehrmittelverzeichnisses</a:t>
            </a:r>
            <a:endParaRPr lang="de-CH" sz="2200" dirty="0">
              <a:latin typeface="Calibri" panose="020F0502020204030204" pitchFamily="34" charset="0"/>
              <a:sym typeface="Wingdings" pitchFamily="2" charset="2"/>
            </a:endParaRPr>
          </a:p>
          <a:p>
            <a:pPr marL="342900" lvl="1" indent="-342900">
              <a:lnSpc>
                <a:spcPct val="90000"/>
              </a:lnSpc>
              <a:spcAft>
                <a:spcPts val="600"/>
              </a:spcAft>
              <a:buFontTx/>
              <a:buChar char="-"/>
              <a:defRPr/>
            </a:pPr>
            <a:endParaRPr lang="de-CH" sz="2200" dirty="0">
              <a:latin typeface="Calibri" panose="020F0502020204030204" pitchFamily="34" charset="0"/>
              <a:sym typeface="Wingdings" pitchFamily="2" charset="2"/>
            </a:endParaRPr>
          </a:p>
        </p:txBody>
      </p:sp>
    </p:spTree>
    <p:extLst>
      <p:ext uri="{BB962C8B-B14F-4D97-AF65-F5344CB8AC3E}">
        <p14:creationId xmlns:p14="http://schemas.microsoft.com/office/powerpoint/2010/main" val="263187942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Stand der Arbeiten / Rück- und Ausblick</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13</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Diagramm 5"/>
          <p:cNvGraphicFramePr/>
          <p:nvPr>
            <p:extLst>
              <p:ext uri="{D42A27DB-BD31-4B8C-83A1-F6EECF244321}">
                <p14:modId xmlns:p14="http://schemas.microsoft.com/office/powerpoint/2010/main" val="1840668265"/>
              </p:ext>
            </p:extLst>
          </p:nvPr>
        </p:nvGraphicFramePr>
        <p:xfrm>
          <a:off x="827584" y="749230"/>
          <a:ext cx="7560840" cy="50560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740385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Beurteilen</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14</a:t>
            </a:fld>
            <a:endParaRPr lang="de-CH" dirty="0"/>
          </a:p>
        </p:txBody>
      </p:sp>
      <p:sp>
        <p:nvSpPr>
          <p:cNvPr id="5" name="Textplatzhalter 4"/>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323528" y="1268760"/>
            <a:ext cx="8460469" cy="3499420"/>
          </a:xfrm>
          <a:prstGeom prst="rect">
            <a:avLst/>
          </a:prstGeom>
          <a:noFill/>
        </p:spPr>
        <p:txBody>
          <a:bodyPr wrap="square" rtlCol="0">
            <a:spAutoFit/>
          </a:bodyPr>
          <a:lstStyle/>
          <a:p>
            <a:pPr marL="342900" lvl="1" indent="-342900">
              <a:lnSpc>
                <a:spcPct val="15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Noten und Zeugnis</a:t>
            </a:r>
          </a:p>
          <a:p>
            <a:pPr marL="342900" lvl="1" indent="-342900">
              <a:lnSpc>
                <a:spcPct val="15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Anpassungen im Beurteilungsreglement</a:t>
            </a:r>
            <a:endParaRPr lang="de-CH" sz="2200" dirty="0">
              <a:latin typeface="Calibri" panose="020F0502020204030204" pitchFamily="34" charset="0"/>
              <a:sym typeface="Wingdings" pitchFamily="2" charset="2"/>
            </a:endParaRPr>
          </a:p>
          <a:p>
            <a:pPr marL="342900" lvl="1" indent="-342900">
              <a:lnSpc>
                <a:spcPct val="15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Beurteilungskultur an den Schulen weiterentwickeln</a:t>
            </a:r>
            <a:endParaRPr lang="de-CH" sz="2200" dirty="0">
              <a:latin typeface="Calibri" panose="020F0502020204030204" pitchFamily="34" charset="0"/>
              <a:sym typeface="Wingdings" pitchFamily="2" charset="2"/>
            </a:endParaRPr>
          </a:p>
          <a:p>
            <a:pPr marL="342900" lvl="1" indent="-342900">
              <a:lnSpc>
                <a:spcPct val="150000"/>
              </a:lnSpc>
              <a:spcAft>
                <a:spcPts val="600"/>
              </a:spcAft>
              <a:buFont typeface="Wingdings" panose="05000000000000000000" pitchFamily="2" charset="2"/>
              <a:buChar char="§"/>
              <a:defRPr/>
            </a:pPr>
            <a:r>
              <a:rPr lang="de-CH" sz="2200" dirty="0">
                <a:latin typeface="Calibri" panose="020F0502020204030204" pitchFamily="34" charset="0"/>
                <a:sym typeface="Wingdings" pitchFamily="2" charset="2"/>
              </a:rPr>
              <a:t>Auseinandersetzung mit verschiedenen Fragen (AfV </a:t>
            </a:r>
            <a:r>
              <a:rPr lang="de-CH" sz="2200" dirty="0" smtClean="0">
                <a:latin typeface="Calibri" panose="020F0502020204030204" pitchFamily="34" charset="0"/>
                <a:sym typeface="Wingdings" pitchFamily="2" charset="2"/>
              </a:rPr>
              <a:t>- </a:t>
            </a:r>
            <a:r>
              <a:rPr lang="de-CH" sz="2200" dirty="0">
                <a:latin typeface="Calibri" panose="020F0502020204030204" pitchFamily="34" charset="0"/>
                <a:sym typeface="Wingdings" pitchFamily="2" charset="2"/>
              </a:rPr>
              <a:t>VSL)  </a:t>
            </a:r>
          </a:p>
          <a:p>
            <a:pPr marL="342900" lvl="1" indent="-342900">
              <a:lnSpc>
                <a:spcPct val="90000"/>
              </a:lnSpc>
              <a:spcAft>
                <a:spcPts val="600"/>
              </a:spcAft>
              <a:buFont typeface="Wingdings" panose="05000000000000000000" pitchFamily="2" charset="2"/>
              <a:buChar char="§"/>
              <a:defRPr/>
            </a:pPr>
            <a:endParaRPr lang="de-CH" sz="2200" dirty="0" smtClean="0">
              <a:latin typeface="Calibri" panose="020F0502020204030204" pitchFamily="34" charset="0"/>
              <a:sym typeface="Wingdings" pitchFamily="2" charset="2"/>
            </a:endParaRPr>
          </a:p>
          <a:p>
            <a:pPr marL="0" lvl="1">
              <a:lnSpc>
                <a:spcPct val="90000"/>
              </a:lnSpc>
              <a:spcAft>
                <a:spcPts val="600"/>
              </a:spcAft>
              <a:defRPr/>
            </a:pPr>
            <a:endParaRPr lang="de-CH" sz="2200" dirty="0" smtClean="0">
              <a:latin typeface="Calibri" panose="020F0502020204030204" pitchFamily="34" charset="0"/>
              <a:sym typeface="Wingdings" pitchFamily="2" charset="2"/>
            </a:endParaRPr>
          </a:p>
          <a:p>
            <a:pPr marL="342900" lvl="1" indent="-342900">
              <a:lnSpc>
                <a:spcPct val="90000"/>
              </a:lnSpc>
              <a:spcAft>
                <a:spcPts val="600"/>
              </a:spcAft>
              <a:buFontTx/>
              <a:buChar char="-"/>
              <a:defRPr/>
            </a:pPr>
            <a:endParaRPr lang="de-CH" sz="2200" dirty="0">
              <a:latin typeface="Calibri" panose="020F0502020204030204" pitchFamily="34" charset="0"/>
              <a:sym typeface="Wingdings" pitchFamily="2" charset="2"/>
            </a:endParaRPr>
          </a:p>
        </p:txBody>
      </p:sp>
    </p:spTree>
    <p:extLst>
      <p:ext uri="{BB962C8B-B14F-4D97-AF65-F5344CB8AC3E}">
        <p14:creationId xmlns:p14="http://schemas.microsoft.com/office/powerpoint/2010/main" val="23219140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Stand der Arbeiten / Rück- und Ausblick</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15</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Diagramm 5"/>
          <p:cNvGraphicFramePr/>
          <p:nvPr>
            <p:extLst>
              <p:ext uri="{D42A27DB-BD31-4B8C-83A1-F6EECF244321}">
                <p14:modId xmlns:p14="http://schemas.microsoft.com/office/powerpoint/2010/main" val="1669480045"/>
              </p:ext>
            </p:extLst>
          </p:nvPr>
        </p:nvGraphicFramePr>
        <p:xfrm>
          <a:off x="827584" y="908720"/>
          <a:ext cx="7272808"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416856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Elterninformation</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16</a:t>
            </a:fld>
            <a:endParaRPr lang="de-CH" dirty="0"/>
          </a:p>
        </p:txBody>
      </p:sp>
      <p:sp>
        <p:nvSpPr>
          <p:cNvPr id="5" name="Textplatzhalter 4"/>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467544" y="1628800"/>
            <a:ext cx="8460469" cy="1923604"/>
          </a:xfrm>
          <a:prstGeom prst="rect">
            <a:avLst/>
          </a:prstGeom>
          <a:noFill/>
        </p:spPr>
        <p:txBody>
          <a:bodyPr wrap="square" rtlCol="0">
            <a:spAutoFit/>
          </a:bodyPr>
          <a:lstStyle/>
          <a:p>
            <a:pPr marL="342900" lvl="1" indent="-3429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PowerPoint-Folien</a:t>
            </a:r>
          </a:p>
          <a:p>
            <a:pPr marL="342900" lvl="1" indent="-342900">
              <a:lnSpc>
                <a:spcPct val="90000"/>
              </a:lnSpc>
              <a:spcAft>
                <a:spcPts val="600"/>
              </a:spcAft>
              <a:buFont typeface="Wingdings" panose="05000000000000000000" pitchFamily="2" charset="2"/>
              <a:buChar char="§"/>
              <a:defRPr/>
            </a:pPr>
            <a:endParaRPr lang="de-CH" sz="2200" dirty="0" smtClean="0">
              <a:latin typeface="Calibri" panose="020F0502020204030204" pitchFamily="34" charset="0"/>
              <a:sym typeface="Wingdings" pitchFamily="2" charset="2"/>
            </a:endParaRPr>
          </a:p>
          <a:p>
            <a:pPr marL="342900" lvl="1" indent="-342900">
              <a:lnSpc>
                <a:spcPct val="90000"/>
              </a:lnSpc>
              <a:spcAft>
                <a:spcPts val="600"/>
              </a:spcAft>
              <a:buFont typeface="Wingdings" panose="05000000000000000000" pitchFamily="2" charset="2"/>
              <a:buChar char="§"/>
              <a:defRPr/>
            </a:pPr>
            <a:r>
              <a:rPr lang="de-CH" sz="2200" dirty="0" smtClean="0">
                <a:latin typeface="Calibri" panose="020F0502020204030204" pitchFamily="34" charset="0"/>
                <a:sym typeface="Wingdings" pitchFamily="2" charset="2"/>
              </a:rPr>
              <a:t>Kurzfilm Lehrplan 21</a:t>
            </a:r>
          </a:p>
          <a:p>
            <a:pPr marL="0" lvl="1">
              <a:lnSpc>
                <a:spcPct val="90000"/>
              </a:lnSpc>
              <a:spcAft>
                <a:spcPts val="600"/>
              </a:spcAft>
              <a:defRPr/>
            </a:pPr>
            <a:endParaRPr lang="de-CH" sz="2200" dirty="0" smtClean="0">
              <a:latin typeface="Calibri" panose="020F0502020204030204" pitchFamily="34" charset="0"/>
              <a:sym typeface="Wingdings" pitchFamily="2" charset="2"/>
            </a:endParaRPr>
          </a:p>
          <a:p>
            <a:pPr marL="342900" lvl="1" indent="-342900">
              <a:lnSpc>
                <a:spcPct val="90000"/>
              </a:lnSpc>
              <a:spcAft>
                <a:spcPts val="600"/>
              </a:spcAft>
              <a:buFontTx/>
              <a:buChar char="-"/>
              <a:defRPr/>
            </a:pPr>
            <a:endParaRPr lang="de-CH" sz="2200" dirty="0">
              <a:latin typeface="Calibri" panose="020F0502020204030204" pitchFamily="34" charset="0"/>
              <a:sym typeface="Wingdings" pitchFamily="2" charset="2"/>
            </a:endParaRPr>
          </a:p>
        </p:txBody>
      </p:sp>
    </p:spTree>
    <p:extLst>
      <p:ext uri="{BB962C8B-B14F-4D97-AF65-F5344CB8AC3E}">
        <p14:creationId xmlns:p14="http://schemas.microsoft.com/office/powerpoint/2010/main" val="209004380"/>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45230" y="908720"/>
            <a:ext cx="7467129"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17</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5548" y="970976"/>
            <a:ext cx="7570828" cy="430887"/>
          </a:xfrm>
          <a:prstGeom prst="rect">
            <a:avLst/>
          </a:prstGeom>
          <a:noFill/>
        </p:spPr>
        <p:txBody>
          <a:bodyPr wrap="square" rtlCol="0">
            <a:spAutoFit/>
          </a:bodyPr>
          <a:lstStyle/>
          <a:p>
            <a:r>
              <a:rPr lang="de-CH" sz="2200" b="1" dirty="0"/>
              <a:t>Begrüssung durch Landammann Beat Jörg, BKD</a:t>
            </a:r>
          </a:p>
        </p:txBody>
      </p:sp>
      <p:sp>
        <p:nvSpPr>
          <p:cNvPr id="20" name="Rechteck 19"/>
          <p:cNvSpPr/>
          <p:nvPr/>
        </p:nvSpPr>
        <p:spPr>
          <a:xfrm>
            <a:off x="332150" y="1619048"/>
            <a:ext cx="7480210"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372468"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980224" y="2339128"/>
            <a:ext cx="7480208" cy="574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1020541"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330059" y="305920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370376"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330059" y="377928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370376"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330059" y="449936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370376"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330059" y="5224164"/>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370376"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311573738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Erfahrungsbericht eines Schulleiters</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18</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970502610"/>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normAutofit/>
          </a:bodyPr>
          <a:lstStyle/>
          <a:p>
            <a:r>
              <a:rPr lang="de-CH" sz="2700" dirty="0">
                <a:latin typeface="Calibri" panose="020F0502020204030204" pitchFamily="34" charset="0"/>
              </a:rPr>
              <a:t>Gemeinsam auf den Weg</a:t>
            </a:r>
          </a:p>
        </p:txBody>
      </p:sp>
      <p:pic>
        <p:nvPicPr>
          <p:cNvPr id="2050" name="Picture 2" descr="http://www.urikon.ch/UR_Gemeinden/Bild_Andermatt/WAP_and.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973921" y="1468333"/>
            <a:ext cx="500063" cy="5500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urikon.ch/UR_Gemeinden/Bild_Gurtnellen/WAP_gur.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457190" y="1468333"/>
            <a:ext cx="500063" cy="55006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http://www.urikon.ch/UR_Gemeinden/Bild_Silenen/WAP_sil2.gif"/>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966652" y="1470714"/>
            <a:ext cx="500063" cy="5500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998094" y="2212020"/>
            <a:ext cx="63068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de-CH" altLang="de-DE" b="1" dirty="0">
                <a:solidFill>
                  <a:prstClr val="black"/>
                </a:solidFill>
                <a:latin typeface="Arial" panose="020B0604020202020204" pitchFamily="34" charset="0"/>
                <a:cs typeface="Times New Roman" panose="02020603050405020304" pitchFamily="18" charset="0"/>
              </a:rPr>
              <a:t>Schulen Silenen, Kreisschule </a:t>
            </a:r>
            <a:r>
              <a:rPr lang="de-CH" altLang="de-DE" b="1" dirty="0" err="1">
                <a:solidFill>
                  <a:prstClr val="black"/>
                </a:solidFill>
                <a:latin typeface="Arial" panose="020B0604020202020204" pitchFamily="34" charset="0"/>
                <a:cs typeface="Times New Roman" panose="02020603050405020304" pitchFamily="18" charset="0"/>
              </a:rPr>
              <a:t>Urneroberland</a:t>
            </a:r>
            <a:r>
              <a:rPr lang="de-CH" altLang="de-DE" b="1" dirty="0">
                <a:solidFill>
                  <a:prstClr val="black"/>
                </a:solidFill>
                <a:latin typeface="Arial" panose="020B0604020202020204" pitchFamily="34" charset="0"/>
                <a:cs typeface="Times New Roman" panose="02020603050405020304" pitchFamily="18" charset="0"/>
              </a:rPr>
              <a:t> und </a:t>
            </a:r>
            <a:r>
              <a:rPr lang="de-CH" altLang="de-DE" b="1" dirty="0" err="1">
                <a:solidFill>
                  <a:prstClr val="black"/>
                </a:solidFill>
                <a:latin typeface="Arial" panose="020B0604020202020204" pitchFamily="34" charset="0"/>
                <a:cs typeface="Times New Roman" panose="02020603050405020304" pitchFamily="18" charset="0"/>
              </a:rPr>
              <a:t>Ursern</a:t>
            </a:r>
            <a:endParaRPr lang="de-CH" altLang="de-DE" b="1" dirty="0">
              <a:solidFill>
                <a:prstClr val="black"/>
              </a:solidFill>
              <a:latin typeface="Arial" panose="020B0604020202020204" pitchFamily="34" charset="0"/>
              <a:cs typeface="Times New Roman" panose="02020603050405020304" pitchFamily="18" charset="0"/>
            </a:endParaRPr>
          </a:p>
          <a:p>
            <a:pPr defTabSz="685800" eaLnBrk="0" fontAlgn="base" hangingPunct="0">
              <a:spcBef>
                <a:spcPct val="0"/>
              </a:spcBef>
              <a:spcAft>
                <a:spcPct val="0"/>
              </a:spcAft>
            </a:pPr>
            <a:endParaRPr lang="de-CH" altLang="de-DE" sz="1350" dirty="0">
              <a:solidFill>
                <a:prstClr val="black"/>
              </a:solidFill>
              <a:latin typeface="Arial" panose="020B0604020202020204" pitchFamily="34" charset="0"/>
            </a:endParaRPr>
          </a:p>
        </p:txBody>
      </p:sp>
      <p:pic>
        <p:nvPicPr>
          <p:cNvPr id="10" name="Grafik 9"/>
          <p:cNvPicPr/>
          <p:nvPr/>
        </p:nvPicPr>
        <p:blipFill>
          <a:blip r:embed="rId8" cstate="print">
            <a:extLst>
              <a:ext uri="{28A0092B-C50C-407E-A947-70E740481C1C}">
                <a14:useLocalDpi xmlns:a14="http://schemas.microsoft.com/office/drawing/2010/main" val="0"/>
              </a:ext>
            </a:extLst>
          </a:blip>
          <a:stretch>
            <a:fillRect/>
          </a:stretch>
        </p:blipFill>
        <p:spPr>
          <a:xfrm>
            <a:off x="2056978" y="3332334"/>
            <a:ext cx="3982635" cy="1006468"/>
          </a:xfrm>
          <a:prstGeom prst="rect">
            <a:avLst/>
          </a:prstGeom>
        </p:spPr>
      </p:pic>
      <p:pic>
        <p:nvPicPr>
          <p:cNvPr id="2" name="Grafik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3746" y="2816759"/>
            <a:ext cx="2716823" cy="2037617"/>
          </a:xfrm>
          <a:prstGeom prst="rect">
            <a:avLst/>
          </a:prstGeom>
        </p:spPr>
      </p:pic>
    </p:spTree>
    <p:extLst>
      <p:ext uri="{BB962C8B-B14F-4D97-AF65-F5344CB8AC3E}">
        <p14:creationId xmlns:p14="http://schemas.microsoft.com/office/powerpoint/2010/main" val="3310696079"/>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32530" y="908720"/>
            <a:ext cx="7467129" cy="574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5548" y="970976"/>
            <a:ext cx="7570828" cy="430887"/>
          </a:xfrm>
          <a:prstGeom prst="rect">
            <a:avLst/>
          </a:prstGeom>
          <a:noFill/>
        </p:spPr>
        <p:txBody>
          <a:bodyPr wrap="square" rtlCol="0">
            <a:spAutoFit/>
          </a:bodyPr>
          <a:lstStyle/>
          <a:p>
            <a:r>
              <a:rPr lang="de-CH" sz="2200" b="1" dirty="0" smtClean="0"/>
              <a:t>Begrüssung durch Landammann Beat Jörg, BKD</a:t>
            </a:r>
            <a:endParaRPr lang="de-CH" sz="2200" b="1" dirty="0"/>
          </a:p>
        </p:txBody>
      </p:sp>
      <p:sp>
        <p:nvSpPr>
          <p:cNvPr id="20" name="Rechteck 19"/>
          <p:cNvSpPr/>
          <p:nvPr/>
        </p:nvSpPr>
        <p:spPr>
          <a:xfrm>
            <a:off x="332150" y="1619048"/>
            <a:ext cx="7480210" cy="574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372468"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332151" y="2339128"/>
            <a:ext cx="7480208" cy="574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372468"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330059" y="3059208"/>
            <a:ext cx="7480208" cy="574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370376"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330059" y="3779288"/>
            <a:ext cx="7480208" cy="574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370376"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330059" y="4499368"/>
            <a:ext cx="7480208" cy="574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370376"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330059" y="5224164"/>
            <a:ext cx="7480208" cy="574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370376"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4211008012"/>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76672"/>
            <a:ext cx="8730905" cy="6313477"/>
          </a:xfrm>
          <a:prstGeom prst="rect">
            <a:avLst/>
          </a:prstGeom>
        </p:spPr>
      </p:pic>
    </p:spTree>
    <p:extLst>
      <p:ext uri="{BB962C8B-B14F-4D97-AF65-F5344CB8AC3E}">
        <p14:creationId xmlns:p14="http://schemas.microsoft.com/office/powerpoint/2010/main" val="3442430674"/>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Ellipse 254"/>
          <p:cNvSpPr/>
          <p:nvPr/>
        </p:nvSpPr>
        <p:spPr>
          <a:xfrm>
            <a:off x="2906691" y="980882"/>
            <a:ext cx="3085008" cy="2977931"/>
          </a:xfrm>
          <a:prstGeom prst="ellipse">
            <a:avLst/>
          </a:prstGeom>
          <a:solidFill>
            <a:schemeClr val="accent1">
              <a:alpha val="9000"/>
            </a:schemeClr>
          </a:solidFill>
          <a:ln>
            <a:solidFill>
              <a:schemeClr val="accent1">
                <a:shade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sp>
        <p:nvSpPr>
          <p:cNvPr id="2" name="Titel 1"/>
          <p:cNvSpPr>
            <a:spLocks noGrp="1"/>
          </p:cNvSpPr>
          <p:nvPr>
            <p:ph type="title"/>
          </p:nvPr>
        </p:nvSpPr>
        <p:spPr>
          <a:xfrm>
            <a:off x="1914332" y="116632"/>
            <a:ext cx="6683765" cy="960668"/>
          </a:xfrm>
        </p:spPr>
        <p:txBody>
          <a:bodyPr/>
          <a:lstStyle/>
          <a:p>
            <a:r>
              <a:rPr lang="de-CH" b="1" dirty="0" smtClean="0"/>
              <a:t>Prozess-Organisationsmodell</a:t>
            </a:r>
            <a:endParaRPr lang="de-CH" b="1" dirty="0"/>
          </a:p>
        </p:txBody>
      </p:sp>
      <p:grpSp>
        <p:nvGrpSpPr>
          <p:cNvPr id="47" name="Gruppieren 46"/>
          <p:cNvGrpSpPr/>
          <p:nvPr/>
        </p:nvGrpSpPr>
        <p:grpSpPr>
          <a:xfrm rot="16200000">
            <a:off x="3362815" y="4162640"/>
            <a:ext cx="2244963" cy="2412894"/>
            <a:chOff x="2802847" y="2200780"/>
            <a:chExt cx="2734270" cy="2734270"/>
          </a:xfrm>
        </p:grpSpPr>
        <p:sp>
          <p:nvSpPr>
            <p:cNvPr id="48" name="Träne 47"/>
            <p:cNvSpPr/>
            <p:nvPr/>
          </p:nvSpPr>
          <p:spPr>
            <a:xfrm rot="2629476">
              <a:off x="2802847" y="2200780"/>
              <a:ext cx="2734270" cy="2734270"/>
            </a:xfrm>
            <a:prstGeom prst="teardrop">
              <a:avLst/>
            </a:prstGeom>
            <a:solidFill>
              <a:schemeClr val="accent6">
                <a:tint val="70000"/>
                <a:lumMod val="104000"/>
                <a:alpha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grpSp>
          <p:nvGrpSpPr>
            <p:cNvPr id="49" name="Gruppieren 48"/>
            <p:cNvGrpSpPr/>
            <p:nvPr/>
          </p:nvGrpSpPr>
          <p:grpSpPr>
            <a:xfrm>
              <a:off x="3106739" y="2528938"/>
              <a:ext cx="2106036" cy="2061037"/>
              <a:chOff x="2183317" y="2610651"/>
              <a:chExt cx="2106036" cy="2061037"/>
            </a:xfrm>
          </p:grpSpPr>
          <p:grpSp>
            <p:nvGrpSpPr>
              <p:cNvPr id="50" name="Gruppieren 49"/>
              <p:cNvGrpSpPr/>
              <p:nvPr/>
            </p:nvGrpSpPr>
            <p:grpSpPr>
              <a:xfrm>
                <a:off x="2184312" y="2610651"/>
                <a:ext cx="985652" cy="985652"/>
                <a:chOff x="2184312" y="2610651"/>
                <a:chExt cx="985652" cy="985652"/>
              </a:xfrm>
            </p:grpSpPr>
            <p:sp>
              <p:nvSpPr>
                <p:cNvPr id="69" name="Träne 68"/>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70" name="Flussdiagramm: Verbindungsstelle 69"/>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71" name="Flussdiagramm: Verbindungsstelle 70"/>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72" name="Flussdiagramm: Verbindungsstelle 71"/>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73" name="Flussdiagramm: Verbindungsstelle 72"/>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51" name="Gruppieren 50"/>
              <p:cNvGrpSpPr/>
              <p:nvPr/>
            </p:nvGrpSpPr>
            <p:grpSpPr>
              <a:xfrm flipH="1">
                <a:off x="3303701" y="2610651"/>
                <a:ext cx="985652" cy="985652"/>
                <a:chOff x="2184312" y="2610651"/>
                <a:chExt cx="985652" cy="985652"/>
              </a:xfrm>
            </p:grpSpPr>
            <p:sp>
              <p:nvSpPr>
                <p:cNvPr id="64" name="Träne 63"/>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5" name="Flussdiagramm: Verbindungsstelle 64"/>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6" name="Flussdiagramm: Verbindungsstelle 65"/>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7" name="Flussdiagramm: Verbindungsstelle 66"/>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8" name="Flussdiagramm: Verbindungsstelle 67"/>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52" name="Gruppieren 51"/>
              <p:cNvGrpSpPr/>
              <p:nvPr/>
            </p:nvGrpSpPr>
            <p:grpSpPr>
              <a:xfrm flipV="1">
                <a:off x="2183317" y="3686036"/>
                <a:ext cx="985652" cy="985652"/>
                <a:chOff x="2184312" y="2610651"/>
                <a:chExt cx="985652" cy="985652"/>
              </a:xfrm>
            </p:grpSpPr>
            <p:sp>
              <p:nvSpPr>
                <p:cNvPr id="59" name="Träne 58"/>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0" name="Flussdiagramm: Verbindungsstelle 59"/>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1" name="Flussdiagramm: Verbindungsstelle 60"/>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2" name="Flussdiagramm: Verbindungsstelle 61"/>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63" name="Flussdiagramm: Verbindungsstelle 62"/>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53" name="Gruppieren 52"/>
              <p:cNvGrpSpPr/>
              <p:nvPr/>
            </p:nvGrpSpPr>
            <p:grpSpPr>
              <a:xfrm flipH="1" flipV="1">
                <a:off x="3302706" y="3686036"/>
                <a:ext cx="985652" cy="985652"/>
                <a:chOff x="2184312" y="2610651"/>
                <a:chExt cx="985652" cy="985652"/>
              </a:xfrm>
            </p:grpSpPr>
            <p:sp>
              <p:nvSpPr>
                <p:cNvPr id="54" name="Träne 53"/>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55" name="Flussdiagramm: Verbindungsstelle 54"/>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56" name="Flussdiagramm: Verbindungsstelle 55"/>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57" name="Flussdiagramm: Verbindungsstelle 56"/>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58" name="Flussdiagramm: Verbindungsstelle 57"/>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grpSp>
      <p:grpSp>
        <p:nvGrpSpPr>
          <p:cNvPr id="213" name="Gruppieren 212"/>
          <p:cNvGrpSpPr/>
          <p:nvPr/>
        </p:nvGrpSpPr>
        <p:grpSpPr>
          <a:xfrm rot="20430225">
            <a:off x="730461" y="2863359"/>
            <a:ext cx="2633367" cy="2405933"/>
            <a:chOff x="2802847" y="2200780"/>
            <a:chExt cx="2734270" cy="2734270"/>
          </a:xfrm>
        </p:grpSpPr>
        <p:sp>
          <p:nvSpPr>
            <p:cNvPr id="214" name="Träne 213"/>
            <p:cNvSpPr/>
            <p:nvPr/>
          </p:nvSpPr>
          <p:spPr>
            <a:xfrm rot="2629476">
              <a:off x="2802847" y="2200780"/>
              <a:ext cx="2734270" cy="2734270"/>
            </a:xfrm>
            <a:prstGeom prst="teardrop">
              <a:avLst/>
            </a:prstGeom>
            <a:solidFill>
              <a:schemeClr val="accent6">
                <a:tint val="70000"/>
                <a:lumMod val="104000"/>
                <a:alpha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grpSp>
          <p:nvGrpSpPr>
            <p:cNvPr id="215" name="Gruppieren 214"/>
            <p:cNvGrpSpPr/>
            <p:nvPr/>
          </p:nvGrpSpPr>
          <p:grpSpPr>
            <a:xfrm>
              <a:off x="3106739" y="2528938"/>
              <a:ext cx="2106036" cy="2061037"/>
              <a:chOff x="2183317" y="2610651"/>
              <a:chExt cx="2106036" cy="2061037"/>
            </a:xfrm>
          </p:grpSpPr>
          <p:grpSp>
            <p:nvGrpSpPr>
              <p:cNvPr id="216" name="Gruppieren 215"/>
              <p:cNvGrpSpPr/>
              <p:nvPr/>
            </p:nvGrpSpPr>
            <p:grpSpPr>
              <a:xfrm>
                <a:off x="2184312" y="2610651"/>
                <a:ext cx="985652" cy="985652"/>
                <a:chOff x="2184312" y="2610651"/>
                <a:chExt cx="985652" cy="985652"/>
              </a:xfrm>
            </p:grpSpPr>
            <p:sp>
              <p:nvSpPr>
                <p:cNvPr id="235" name="Träne 234"/>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6" name="Flussdiagramm: Verbindungsstelle 235"/>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7" name="Flussdiagramm: Verbindungsstelle 236"/>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8" name="Flussdiagramm: Verbindungsstelle 237"/>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9" name="Flussdiagramm: Verbindungsstelle 238"/>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217" name="Gruppieren 216"/>
              <p:cNvGrpSpPr/>
              <p:nvPr/>
            </p:nvGrpSpPr>
            <p:grpSpPr>
              <a:xfrm flipH="1">
                <a:off x="3303701" y="2610651"/>
                <a:ext cx="985652" cy="985652"/>
                <a:chOff x="2184312" y="2610651"/>
                <a:chExt cx="985652" cy="985652"/>
              </a:xfrm>
            </p:grpSpPr>
            <p:sp>
              <p:nvSpPr>
                <p:cNvPr id="230" name="Träne 229"/>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1" name="Flussdiagramm: Verbindungsstelle 230"/>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2" name="Flussdiagramm: Verbindungsstelle 231"/>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3" name="Flussdiagramm: Verbindungsstelle 232"/>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34" name="Flussdiagramm: Verbindungsstelle 233"/>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218" name="Gruppieren 217"/>
              <p:cNvGrpSpPr/>
              <p:nvPr/>
            </p:nvGrpSpPr>
            <p:grpSpPr>
              <a:xfrm flipV="1">
                <a:off x="2183317" y="3686036"/>
                <a:ext cx="985652" cy="985652"/>
                <a:chOff x="2184312" y="2610651"/>
                <a:chExt cx="985652" cy="985652"/>
              </a:xfrm>
            </p:grpSpPr>
            <p:sp>
              <p:nvSpPr>
                <p:cNvPr id="225" name="Träne 224"/>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6" name="Flussdiagramm: Verbindungsstelle 225"/>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7" name="Flussdiagramm: Verbindungsstelle 226"/>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8" name="Flussdiagramm: Verbindungsstelle 227"/>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9" name="Flussdiagramm: Verbindungsstelle 228"/>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219" name="Gruppieren 218"/>
              <p:cNvGrpSpPr/>
              <p:nvPr/>
            </p:nvGrpSpPr>
            <p:grpSpPr>
              <a:xfrm flipH="1" flipV="1">
                <a:off x="3302706" y="3686036"/>
                <a:ext cx="985652" cy="985652"/>
                <a:chOff x="2184312" y="2610651"/>
                <a:chExt cx="985652" cy="985652"/>
              </a:xfrm>
            </p:grpSpPr>
            <p:sp>
              <p:nvSpPr>
                <p:cNvPr id="220" name="Träne 219"/>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1" name="Flussdiagramm: Verbindungsstelle 220"/>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2" name="Flussdiagramm: Verbindungsstelle 221"/>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3" name="Flussdiagramm: Verbindungsstelle 222"/>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24" name="Flussdiagramm: Verbindungsstelle 223"/>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grpSp>
      <p:grpSp>
        <p:nvGrpSpPr>
          <p:cNvPr id="256" name="Gruppieren 255"/>
          <p:cNvGrpSpPr/>
          <p:nvPr/>
        </p:nvGrpSpPr>
        <p:grpSpPr>
          <a:xfrm>
            <a:off x="3023201" y="1121037"/>
            <a:ext cx="2774223" cy="2627366"/>
            <a:chOff x="5028372" y="1234819"/>
            <a:chExt cx="2185115" cy="2201582"/>
          </a:xfrm>
        </p:grpSpPr>
        <p:sp>
          <p:nvSpPr>
            <p:cNvPr id="240" name="Sechseck 239"/>
            <p:cNvSpPr/>
            <p:nvPr/>
          </p:nvSpPr>
          <p:spPr>
            <a:xfrm>
              <a:off x="5028372" y="1599315"/>
              <a:ext cx="897210" cy="727616"/>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a:r>
                <a:rPr lang="de-CH" sz="1400" dirty="0">
                  <a:solidFill>
                    <a:prstClr val="black"/>
                  </a:solidFill>
                  <a:latin typeface="Century Gothic" panose="020B0502020202020204"/>
                </a:rPr>
                <a:t>SL </a:t>
              </a:r>
            </a:p>
            <a:p>
              <a:pPr algn="ctr" defTabSz="342900"/>
              <a:r>
                <a:rPr lang="de-CH" sz="1400" dirty="0">
                  <a:solidFill>
                    <a:prstClr val="black"/>
                  </a:solidFill>
                  <a:latin typeface="Century Gothic" panose="020B0502020202020204"/>
                </a:rPr>
                <a:t>Silenen</a:t>
              </a:r>
            </a:p>
          </p:txBody>
        </p:sp>
        <p:sp>
          <p:nvSpPr>
            <p:cNvPr id="249" name="Sechseck 248"/>
            <p:cNvSpPr/>
            <p:nvPr/>
          </p:nvSpPr>
          <p:spPr>
            <a:xfrm>
              <a:off x="5701310" y="1234819"/>
              <a:ext cx="844035" cy="727616"/>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a:r>
                <a:rPr lang="de-CH" sz="1400" dirty="0">
                  <a:solidFill>
                    <a:prstClr val="black"/>
                  </a:solidFill>
                  <a:latin typeface="Century Gothic" panose="020B0502020202020204"/>
                </a:rPr>
                <a:t>SL </a:t>
              </a:r>
            </a:p>
            <a:p>
              <a:pPr algn="ctr" defTabSz="342900"/>
              <a:r>
                <a:rPr lang="de-CH" sz="1400" dirty="0">
                  <a:solidFill>
                    <a:prstClr val="black"/>
                  </a:solidFill>
                  <a:latin typeface="Century Gothic" panose="020B0502020202020204"/>
                </a:rPr>
                <a:t>KUSO</a:t>
              </a:r>
            </a:p>
          </p:txBody>
        </p:sp>
        <p:sp>
          <p:nvSpPr>
            <p:cNvPr id="250" name="Sechseck 249"/>
            <p:cNvSpPr/>
            <p:nvPr/>
          </p:nvSpPr>
          <p:spPr>
            <a:xfrm>
              <a:off x="5033201" y="2335548"/>
              <a:ext cx="883816" cy="727616"/>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342900"/>
              <a:r>
                <a:rPr lang="de-CH" sz="1400" dirty="0">
                  <a:solidFill>
                    <a:prstClr val="black"/>
                  </a:solidFill>
                  <a:latin typeface="Century Gothic" panose="020B0502020202020204"/>
                </a:rPr>
                <a:t>KS</a:t>
              </a:r>
            </a:p>
            <a:p>
              <a:pPr algn="ctr" defTabSz="342900"/>
              <a:r>
                <a:rPr lang="de-CH" sz="1400" dirty="0">
                  <a:solidFill>
                    <a:prstClr val="black"/>
                  </a:solidFill>
                  <a:latin typeface="Century Gothic" panose="020B0502020202020204"/>
                </a:rPr>
                <a:t>Sepp</a:t>
              </a:r>
            </a:p>
          </p:txBody>
        </p:sp>
        <p:sp>
          <p:nvSpPr>
            <p:cNvPr id="251" name="Sechseck 250"/>
            <p:cNvSpPr/>
            <p:nvPr/>
          </p:nvSpPr>
          <p:spPr>
            <a:xfrm>
              <a:off x="5697596" y="2681334"/>
              <a:ext cx="844035" cy="755067"/>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342900"/>
              <a:r>
                <a:rPr lang="de-CH" sz="1400" dirty="0">
                  <a:solidFill>
                    <a:prstClr val="black"/>
                  </a:solidFill>
                  <a:latin typeface="Century Gothic" panose="020B0502020202020204"/>
                </a:rPr>
                <a:t>KS</a:t>
              </a:r>
            </a:p>
            <a:p>
              <a:pPr algn="ctr" defTabSz="342900"/>
              <a:r>
                <a:rPr lang="de-CH" sz="1400" dirty="0" err="1">
                  <a:solidFill>
                    <a:prstClr val="black"/>
                  </a:solidFill>
                  <a:latin typeface="Century Gothic" panose="020B0502020202020204"/>
                </a:rPr>
                <a:t>Pirmin</a:t>
              </a:r>
              <a:endParaRPr lang="de-CH" sz="1400" dirty="0">
                <a:solidFill>
                  <a:prstClr val="black"/>
                </a:solidFill>
                <a:latin typeface="Century Gothic" panose="020B0502020202020204"/>
              </a:endParaRPr>
            </a:p>
          </p:txBody>
        </p:sp>
        <p:sp>
          <p:nvSpPr>
            <p:cNvPr id="252" name="Sechseck 251"/>
            <p:cNvSpPr/>
            <p:nvPr/>
          </p:nvSpPr>
          <p:spPr>
            <a:xfrm>
              <a:off x="6366207" y="2341827"/>
              <a:ext cx="844035" cy="727616"/>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342900"/>
              <a:r>
                <a:rPr lang="de-CH" sz="1400" dirty="0">
                  <a:solidFill>
                    <a:prstClr val="black"/>
                  </a:solidFill>
                  <a:latin typeface="Century Gothic" panose="020B0502020202020204"/>
                </a:rPr>
                <a:t>KS</a:t>
              </a:r>
            </a:p>
            <a:p>
              <a:pPr algn="ctr" defTabSz="342900"/>
              <a:r>
                <a:rPr lang="de-CH" sz="1400" dirty="0">
                  <a:solidFill>
                    <a:prstClr val="black"/>
                  </a:solidFill>
                  <a:latin typeface="Century Gothic" panose="020B0502020202020204"/>
                </a:rPr>
                <a:t>Uwe</a:t>
              </a:r>
            </a:p>
          </p:txBody>
        </p:sp>
        <p:sp>
          <p:nvSpPr>
            <p:cNvPr id="253" name="Sechseck 252"/>
            <p:cNvSpPr/>
            <p:nvPr/>
          </p:nvSpPr>
          <p:spPr>
            <a:xfrm>
              <a:off x="6369452" y="1601055"/>
              <a:ext cx="844035" cy="727616"/>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342900"/>
              <a:r>
                <a:rPr lang="de-CH" sz="1400" dirty="0">
                  <a:solidFill>
                    <a:prstClr val="black"/>
                  </a:solidFill>
                  <a:latin typeface="Century Gothic" panose="020B0502020202020204"/>
                </a:rPr>
                <a:t>SL</a:t>
              </a:r>
            </a:p>
            <a:p>
              <a:pPr algn="ctr" defTabSz="342900"/>
              <a:r>
                <a:rPr lang="de-CH" sz="1400" dirty="0" err="1">
                  <a:solidFill>
                    <a:prstClr val="black"/>
                  </a:solidFill>
                  <a:latin typeface="Century Gothic" panose="020B0502020202020204"/>
                </a:rPr>
                <a:t>Ander</a:t>
              </a:r>
              <a:r>
                <a:rPr lang="de-CH" sz="1400" dirty="0">
                  <a:solidFill>
                    <a:prstClr val="black"/>
                  </a:solidFill>
                  <a:latin typeface="Century Gothic" panose="020B0502020202020204"/>
                </a:rPr>
                <a:t>-matt</a:t>
              </a:r>
            </a:p>
          </p:txBody>
        </p:sp>
      </p:grpSp>
      <p:sp>
        <p:nvSpPr>
          <p:cNvPr id="258" name="Träne 257"/>
          <p:cNvSpPr/>
          <p:nvPr/>
        </p:nvSpPr>
        <p:spPr>
          <a:xfrm rot="20140299" flipH="1">
            <a:off x="5781711" y="2701741"/>
            <a:ext cx="2621297" cy="2591724"/>
          </a:xfrm>
          <a:prstGeom prst="teardrop">
            <a:avLst/>
          </a:prstGeom>
          <a:solidFill>
            <a:schemeClr val="accent6">
              <a:tint val="70000"/>
              <a:lumMod val="104000"/>
              <a:alpha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grpSp>
        <p:nvGrpSpPr>
          <p:cNvPr id="260" name="Gruppieren 259"/>
          <p:cNvGrpSpPr/>
          <p:nvPr/>
        </p:nvGrpSpPr>
        <p:grpSpPr>
          <a:xfrm rot="21357129" flipH="1">
            <a:off x="6961430" y="3072355"/>
            <a:ext cx="654608" cy="654608"/>
            <a:chOff x="2184312" y="2610651"/>
            <a:chExt cx="985652" cy="985652"/>
          </a:xfrm>
        </p:grpSpPr>
        <p:sp>
          <p:nvSpPr>
            <p:cNvPr id="279" name="Träne 278"/>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80" name="Flussdiagramm: Verbindungsstelle 279"/>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81" name="Flussdiagramm: Verbindungsstelle 280"/>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82" name="Flussdiagramm: Verbindungsstelle 281"/>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83" name="Flussdiagramm: Verbindungsstelle 282"/>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261" name="Gruppieren 260"/>
          <p:cNvGrpSpPr/>
          <p:nvPr/>
        </p:nvGrpSpPr>
        <p:grpSpPr>
          <a:xfrm rot="873236">
            <a:off x="6108432" y="3006332"/>
            <a:ext cx="654608" cy="654608"/>
            <a:chOff x="2184312" y="2610651"/>
            <a:chExt cx="985652" cy="985652"/>
          </a:xfrm>
        </p:grpSpPr>
        <p:sp>
          <p:nvSpPr>
            <p:cNvPr id="274" name="Träne 273"/>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5" name="Flussdiagramm: Verbindungsstelle 274"/>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6" name="Flussdiagramm: Verbindungsstelle 275"/>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7" name="Flussdiagramm: Verbindungsstelle 276"/>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8" name="Flussdiagramm: Verbindungsstelle 277"/>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262" name="Gruppieren 261"/>
          <p:cNvGrpSpPr/>
          <p:nvPr/>
        </p:nvGrpSpPr>
        <p:grpSpPr>
          <a:xfrm rot="3446961" flipH="1" flipV="1">
            <a:off x="6309223" y="4326106"/>
            <a:ext cx="654608" cy="654608"/>
            <a:chOff x="2184312" y="2610651"/>
            <a:chExt cx="985652" cy="985652"/>
          </a:xfrm>
        </p:grpSpPr>
        <p:sp>
          <p:nvSpPr>
            <p:cNvPr id="269" name="Träne 268"/>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0" name="Flussdiagramm: Verbindungsstelle 269"/>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1" name="Flussdiagramm: Verbindungsstelle 270"/>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2" name="Flussdiagramm: Verbindungsstelle 271"/>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73" name="Flussdiagramm: Verbindungsstelle 272"/>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grpSp>
        <p:nvGrpSpPr>
          <p:cNvPr id="263" name="Gruppieren 262"/>
          <p:cNvGrpSpPr/>
          <p:nvPr/>
        </p:nvGrpSpPr>
        <p:grpSpPr>
          <a:xfrm rot="2139411" flipV="1">
            <a:off x="5734404" y="3730244"/>
            <a:ext cx="654608" cy="654608"/>
            <a:chOff x="2184312" y="2610651"/>
            <a:chExt cx="985652" cy="985652"/>
          </a:xfrm>
        </p:grpSpPr>
        <p:sp>
          <p:nvSpPr>
            <p:cNvPr id="264" name="Träne 263"/>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65" name="Flussdiagramm: Verbindungsstelle 264"/>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66" name="Flussdiagramm: Verbindungsstelle 265"/>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67" name="Flussdiagramm: Verbindungsstelle 266"/>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268" name="Flussdiagramm: Verbindungsstelle 267"/>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sp>
        <p:nvSpPr>
          <p:cNvPr id="284" name="Rechteck 283"/>
          <p:cNvSpPr/>
          <p:nvPr/>
        </p:nvSpPr>
        <p:spPr>
          <a:xfrm>
            <a:off x="2915816" y="836712"/>
            <a:ext cx="3045462" cy="2119412"/>
          </a:xfrm>
          <a:prstGeom prst="rect">
            <a:avLst/>
          </a:prstGeom>
          <a:noFill/>
        </p:spPr>
        <p:txBody>
          <a:bodyPr spcFirstLastPara="1" wrap="none" lIns="68580" tIns="34290" rIns="68580" bIns="34290" numCol="1">
            <a:prstTxWarp prst="textArchUp">
              <a:avLst>
                <a:gd name="adj" fmla="val 12429862"/>
              </a:avLst>
            </a:prstTxWarp>
            <a:spAutoFit/>
          </a:bodyPr>
          <a:lstStyle/>
          <a:p>
            <a:pPr algn="ctr" defTabSz="342900"/>
            <a:r>
              <a:rPr lang="de-DE" b="1" dirty="0">
                <a:ln w="0"/>
                <a:solidFill>
                  <a:prstClr val="black"/>
                </a:solidFill>
                <a:effectLst>
                  <a:outerShdw blurRad="38100" dist="19050" dir="2700000" algn="tl" rotWithShape="0">
                    <a:prstClr val="black">
                      <a:alpha val="40000"/>
                    </a:prstClr>
                  </a:outerShdw>
                </a:effectLst>
                <a:latin typeface="Century Gothic" panose="020B0502020202020204"/>
              </a:rPr>
              <a:t>Prozess-</a:t>
            </a:r>
            <a:r>
              <a:rPr lang="de-DE" b="1" dirty="0" err="1">
                <a:ln w="0"/>
                <a:solidFill>
                  <a:prstClr val="black"/>
                </a:solidFill>
                <a:effectLst>
                  <a:outerShdw blurRad="38100" dist="19050" dir="2700000" algn="tl" rotWithShape="0">
                    <a:prstClr val="black">
                      <a:alpha val="40000"/>
                    </a:prstClr>
                  </a:outerShdw>
                </a:effectLst>
                <a:latin typeface="Century Gothic" panose="020B0502020202020204"/>
              </a:rPr>
              <a:t>Steuerung,Leitung</a:t>
            </a:r>
            <a:endParaRPr lang="de-DE"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
        <p:nvSpPr>
          <p:cNvPr id="285" name="Rechteck 284"/>
          <p:cNvSpPr/>
          <p:nvPr/>
        </p:nvSpPr>
        <p:spPr>
          <a:xfrm rot="16200000">
            <a:off x="695365" y="2426149"/>
            <a:ext cx="2733467" cy="2965404"/>
          </a:xfrm>
          <a:prstGeom prst="rect">
            <a:avLst/>
          </a:prstGeom>
          <a:noFill/>
        </p:spPr>
        <p:txBody>
          <a:bodyPr spcFirstLastPara="1" wrap="none" lIns="68580" tIns="34290" rIns="68580" bIns="34290" numCol="1">
            <a:prstTxWarp prst="textArchUp">
              <a:avLst>
                <a:gd name="adj" fmla="val 13925614"/>
              </a:avLst>
            </a:prstTxWarp>
            <a:spAutoFit/>
          </a:bodyPr>
          <a:lstStyle/>
          <a:p>
            <a:pPr algn="ctr" defTabSz="342900"/>
            <a:r>
              <a:rPr lang="de-DE" sz="1600" b="1" dirty="0">
                <a:ln w="0"/>
                <a:solidFill>
                  <a:prstClr val="black"/>
                </a:solidFill>
                <a:effectLst>
                  <a:outerShdw blurRad="38100" dist="19050" dir="2700000" algn="tl" rotWithShape="0">
                    <a:prstClr val="black">
                      <a:alpha val="40000"/>
                    </a:prstClr>
                  </a:outerShdw>
                </a:effectLst>
                <a:latin typeface="Century Gothic" panose="020B0502020202020204"/>
              </a:rPr>
              <a:t>Zyklus-Team 1</a:t>
            </a:r>
          </a:p>
        </p:txBody>
      </p:sp>
      <p:sp>
        <p:nvSpPr>
          <p:cNvPr id="287" name="Rechteck 286"/>
          <p:cNvSpPr/>
          <p:nvPr/>
        </p:nvSpPr>
        <p:spPr>
          <a:xfrm rot="5400000">
            <a:off x="5653116" y="2505694"/>
            <a:ext cx="2813817" cy="3065243"/>
          </a:xfrm>
          <a:prstGeom prst="rect">
            <a:avLst/>
          </a:prstGeom>
          <a:noFill/>
        </p:spPr>
        <p:txBody>
          <a:bodyPr spcFirstLastPara="1" wrap="none" lIns="68580" tIns="34290" rIns="68580" bIns="34290" numCol="1">
            <a:prstTxWarp prst="textArchUp">
              <a:avLst>
                <a:gd name="adj" fmla="val 11107874"/>
              </a:avLst>
            </a:prstTxWarp>
            <a:spAutoFit/>
          </a:bodyPr>
          <a:lstStyle/>
          <a:p>
            <a:pPr algn="ctr" defTabSz="342900"/>
            <a:r>
              <a:rPr lang="de-DE" sz="1600" b="1" dirty="0">
                <a:ln w="0"/>
                <a:solidFill>
                  <a:prstClr val="black"/>
                </a:solidFill>
                <a:effectLst>
                  <a:outerShdw blurRad="38100" dist="19050" dir="2700000" algn="tl" rotWithShape="0">
                    <a:prstClr val="black">
                      <a:alpha val="40000"/>
                    </a:prstClr>
                  </a:outerShdw>
                </a:effectLst>
                <a:latin typeface="Century Gothic" panose="020B0502020202020204"/>
              </a:rPr>
              <a:t>Zyklus-Team 3</a:t>
            </a:r>
          </a:p>
        </p:txBody>
      </p:sp>
      <p:sp>
        <p:nvSpPr>
          <p:cNvPr id="288" name="Rechteck 287"/>
          <p:cNvSpPr/>
          <p:nvPr/>
        </p:nvSpPr>
        <p:spPr>
          <a:xfrm rot="12706521">
            <a:off x="3207684" y="4681934"/>
            <a:ext cx="2187043" cy="1926731"/>
          </a:xfrm>
          <a:prstGeom prst="rect">
            <a:avLst/>
          </a:prstGeom>
          <a:noFill/>
        </p:spPr>
        <p:txBody>
          <a:bodyPr spcFirstLastPara="1" wrap="none" lIns="68580" tIns="34290" rIns="68580" bIns="34290" numCol="1">
            <a:prstTxWarp prst="textArchUp">
              <a:avLst>
                <a:gd name="adj" fmla="val 11077973"/>
              </a:avLst>
            </a:prstTxWarp>
            <a:spAutoFit/>
          </a:bodyPr>
          <a:lstStyle/>
          <a:p>
            <a:pPr algn="ctr" defTabSz="342900"/>
            <a:r>
              <a:rPr lang="de-DE" sz="1600" b="1" dirty="0">
                <a:ln w="0"/>
                <a:solidFill>
                  <a:prstClr val="black"/>
                </a:solidFill>
                <a:effectLst>
                  <a:outerShdw blurRad="38100" dist="19050" dir="2700000" algn="tl" rotWithShape="0">
                    <a:prstClr val="black">
                      <a:alpha val="40000"/>
                    </a:prstClr>
                  </a:outerShdw>
                </a:effectLst>
                <a:latin typeface="Century Gothic" panose="020B0502020202020204"/>
              </a:rPr>
              <a:t>Zyklus-Team 2</a:t>
            </a:r>
          </a:p>
        </p:txBody>
      </p:sp>
      <p:sp>
        <p:nvSpPr>
          <p:cNvPr id="289" name="Rechteck 288"/>
          <p:cNvSpPr/>
          <p:nvPr/>
        </p:nvSpPr>
        <p:spPr>
          <a:xfrm>
            <a:off x="1219471" y="3219820"/>
            <a:ext cx="467115"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1. </a:t>
            </a:r>
            <a:r>
              <a:rPr lang="de-DE" sz="1300" b="1" dirty="0" err="1">
                <a:ln w="0"/>
                <a:solidFill>
                  <a:prstClr val="black"/>
                </a:solidFill>
                <a:effectLst>
                  <a:outerShdw blurRad="38100" dist="19050" dir="2700000" algn="tl" rotWithShape="0">
                    <a:prstClr val="black">
                      <a:alpha val="40000"/>
                    </a:prstClr>
                  </a:outerShdw>
                </a:effectLst>
                <a:latin typeface="Century Gothic" panose="020B0502020202020204"/>
              </a:rPr>
              <a:t>Kl</a:t>
            </a:r>
            <a:endParaRPr lang="de-DE" sz="13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
        <p:nvSpPr>
          <p:cNvPr id="290" name="Rechteck 289"/>
          <p:cNvSpPr/>
          <p:nvPr/>
        </p:nvSpPr>
        <p:spPr>
          <a:xfrm>
            <a:off x="1922794" y="4774687"/>
            <a:ext cx="467115"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2. </a:t>
            </a:r>
            <a:r>
              <a:rPr lang="de-DE" sz="1300" b="1" dirty="0" err="1">
                <a:ln w="0"/>
                <a:solidFill>
                  <a:prstClr val="black"/>
                </a:solidFill>
                <a:effectLst>
                  <a:outerShdw blurRad="38100" dist="19050" dir="2700000" algn="tl" rotWithShape="0">
                    <a:prstClr val="black">
                      <a:alpha val="40000"/>
                    </a:prstClr>
                  </a:outerShdw>
                </a:effectLst>
                <a:latin typeface="Century Gothic" panose="020B0502020202020204"/>
              </a:rPr>
              <a:t>Kl</a:t>
            </a:r>
            <a:endParaRPr lang="de-DE" sz="13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
        <p:nvSpPr>
          <p:cNvPr id="291" name="Rechteck 290"/>
          <p:cNvSpPr/>
          <p:nvPr/>
        </p:nvSpPr>
        <p:spPr>
          <a:xfrm>
            <a:off x="3066333" y="4049997"/>
            <a:ext cx="380552"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KG</a:t>
            </a:r>
          </a:p>
        </p:txBody>
      </p:sp>
      <p:sp>
        <p:nvSpPr>
          <p:cNvPr id="292" name="Rechteck 291"/>
          <p:cNvSpPr/>
          <p:nvPr/>
        </p:nvSpPr>
        <p:spPr>
          <a:xfrm>
            <a:off x="2666833" y="3069799"/>
            <a:ext cx="380553"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KG</a:t>
            </a:r>
          </a:p>
        </p:txBody>
      </p:sp>
      <p:sp>
        <p:nvSpPr>
          <p:cNvPr id="293" name="Rechteck 292"/>
          <p:cNvSpPr/>
          <p:nvPr/>
        </p:nvSpPr>
        <p:spPr>
          <a:xfrm>
            <a:off x="3858922" y="4308411"/>
            <a:ext cx="467115"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3. </a:t>
            </a:r>
            <a:r>
              <a:rPr lang="de-DE" sz="1300" b="1" dirty="0" err="1">
                <a:ln w="0"/>
                <a:solidFill>
                  <a:prstClr val="black"/>
                </a:solidFill>
                <a:effectLst>
                  <a:outerShdw blurRad="38100" dist="19050" dir="2700000" algn="tl" rotWithShape="0">
                    <a:prstClr val="black">
                      <a:alpha val="40000"/>
                    </a:prstClr>
                  </a:outerShdw>
                </a:effectLst>
                <a:latin typeface="Century Gothic" panose="020B0502020202020204"/>
              </a:rPr>
              <a:t>Kl</a:t>
            </a:r>
            <a:endParaRPr lang="de-DE" sz="13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
        <p:nvSpPr>
          <p:cNvPr id="294" name="Rechteck 293"/>
          <p:cNvSpPr/>
          <p:nvPr/>
        </p:nvSpPr>
        <p:spPr>
          <a:xfrm>
            <a:off x="3905485" y="6084467"/>
            <a:ext cx="467115"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4. </a:t>
            </a:r>
            <a:r>
              <a:rPr lang="de-DE" sz="1300" b="1" dirty="0" err="1">
                <a:ln w="0"/>
                <a:solidFill>
                  <a:prstClr val="black"/>
                </a:solidFill>
                <a:effectLst>
                  <a:outerShdw blurRad="38100" dist="19050" dir="2700000" algn="tl" rotWithShape="0">
                    <a:prstClr val="black">
                      <a:alpha val="40000"/>
                    </a:prstClr>
                  </a:outerShdw>
                </a:effectLst>
                <a:latin typeface="Century Gothic" panose="020B0502020202020204"/>
              </a:rPr>
              <a:t>Kl</a:t>
            </a:r>
            <a:endParaRPr lang="de-DE" sz="13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
        <p:nvSpPr>
          <p:cNvPr id="295" name="Rechteck 294"/>
          <p:cNvSpPr/>
          <p:nvPr/>
        </p:nvSpPr>
        <p:spPr>
          <a:xfrm>
            <a:off x="4596611" y="6112833"/>
            <a:ext cx="467115"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5. </a:t>
            </a:r>
            <a:r>
              <a:rPr lang="de-DE" sz="1300" b="1" dirty="0" err="1">
                <a:ln w="0"/>
                <a:solidFill>
                  <a:prstClr val="black"/>
                </a:solidFill>
                <a:effectLst>
                  <a:outerShdw blurRad="38100" dist="19050" dir="2700000" algn="tl" rotWithShape="0">
                    <a:prstClr val="black">
                      <a:alpha val="40000"/>
                    </a:prstClr>
                  </a:outerShdw>
                </a:effectLst>
                <a:latin typeface="Century Gothic" panose="020B0502020202020204"/>
              </a:rPr>
              <a:t>Kl</a:t>
            </a:r>
            <a:endParaRPr lang="de-DE" sz="13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grpSp>
        <p:nvGrpSpPr>
          <p:cNvPr id="302" name="Gruppieren 301"/>
          <p:cNvGrpSpPr/>
          <p:nvPr/>
        </p:nvGrpSpPr>
        <p:grpSpPr>
          <a:xfrm rot="20530460" flipH="1" flipV="1">
            <a:off x="7114615" y="3985945"/>
            <a:ext cx="654608" cy="654608"/>
            <a:chOff x="2184312" y="2610651"/>
            <a:chExt cx="985652" cy="985652"/>
          </a:xfrm>
        </p:grpSpPr>
        <p:sp>
          <p:nvSpPr>
            <p:cNvPr id="303" name="Träne 302"/>
            <p:cNvSpPr/>
            <p:nvPr/>
          </p:nvSpPr>
          <p:spPr>
            <a:xfrm rot="5400000">
              <a:off x="2184312" y="2610651"/>
              <a:ext cx="985652" cy="98565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304" name="Flussdiagramm: Verbindungsstelle 303"/>
            <p:cNvSpPr/>
            <p:nvPr/>
          </p:nvSpPr>
          <p:spPr>
            <a:xfrm>
              <a:off x="2307684" y="2741454"/>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305" name="Flussdiagramm: Verbindungsstelle 304"/>
            <p:cNvSpPr/>
            <p:nvPr/>
          </p:nvSpPr>
          <p:spPr>
            <a:xfrm>
              <a:off x="2689044" y="279011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306" name="Flussdiagramm: Verbindungsstelle 305"/>
            <p:cNvSpPr/>
            <p:nvPr/>
          </p:nvSpPr>
          <p:spPr>
            <a:xfrm>
              <a:off x="2354387" y="3103477"/>
              <a:ext cx="313360" cy="313360"/>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307" name="Flussdiagramm: Verbindungsstelle 306"/>
            <p:cNvSpPr/>
            <p:nvPr/>
          </p:nvSpPr>
          <p:spPr>
            <a:xfrm>
              <a:off x="2760480" y="3193210"/>
              <a:ext cx="313360" cy="313360"/>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grpSp>
      <p:sp>
        <p:nvSpPr>
          <p:cNvPr id="308" name="Rechteck 307"/>
          <p:cNvSpPr/>
          <p:nvPr/>
        </p:nvSpPr>
        <p:spPr>
          <a:xfrm>
            <a:off x="4815858" y="4314681"/>
            <a:ext cx="467115"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6. </a:t>
            </a:r>
            <a:r>
              <a:rPr lang="de-DE" sz="1300" b="1" dirty="0" err="1">
                <a:ln w="0"/>
                <a:solidFill>
                  <a:prstClr val="black"/>
                </a:solidFill>
                <a:effectLst>
                  <a:outerShdw blurRad="38100" dist="19050" dir="2700000" algn="tl" rotWithShape="0">
                    <a:prstClr val="black">
                      <a:alpha val="40000"/>
                    </a:prstClr>
                  </a:outerShdw>
                </a:effectLst>
                <a:latin typeface="Century Gothic" panose="020B0502020202020204"/>
              </a:rPr>
              <a:t>Kl</a:t>
            </a:r>
            <a:endParaRPr lang="de-DE" sz="13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
        <p:nvSpPr>
          <p:cNvPr id="310" name="Rechteck 309"/>
          <p:cNvSpPr/>
          <p:nvPr/>
        </p:nvSpPr>
        <p:spPr>
          <a:xfrm>
            <a:off x="7266502" y="2963070"/>
            <a:ext cx="792525"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Deutsch</a:t>
            </a:r>
          </a:p>
        </p:txBody>
      </p:sp>
      <p:sp>
        <p:nvSpPr>
          <p:cNvPr id="311" name="Rechteck 310"/>
          <p:cNvSpPr/>
          <p:nvPr/>
        </p:nvSpPr>
        <p:spPr>
          <a:xfrm>
            <a:off x="6268620" y="2842518"/>
            <a:ext cx="588944" cy="269304"/>
          </a:xfrm>
          <a:prstGeom prst="rect">
            <a:avLst/>
          </a:prstGeom>
          <a:noFill/>
        </p:spPr>
        <p:txBody>
          <a:bodyPr wrap="none" lIns="68580" tIns="34290" rIns="68580" bIns="34290">
            <a:spAutoFit/>
          </a:bodyPr>
          <a:lstStyle/>
          <a:p>
            <a:pPr algn="ctr" defTabSz="342900"/>
            <a:r>
              <a:rPr lang="de-DE" sz="1300" b="1" dirty="0" err="1">
                <a:ln w="0"/>
                <a:solidFill>
                  <a:prstClr val="black"/>
                </a:solidFill>
                <a:effectLst>
                  <a:outerShdw blurRad="38100" dist="19050" dir="2700000" algn="tl" rotWithShape="0">
                    <a:prstClr val="black">
                      <a:alpha val="40000"/>
                    </a:prstClr>
                  </a:outerShdw>
                </a:effectLst>
                <a:latin typeface="Century Gothic" panose="020B0502020202020204"/>
              </a:rPr>
              <a:t>Mathi</a:t>
            </a:r>
            <a:endParaRPr lang="de-DE" sz="13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
        <p:nvSpPr>
          <p:cNvPr id="312" name="Rechteck 311"/>
          <p:cNvSpPr/>
          <p:nvPr/>
        </p:nvSpPr>
        <p:spPr>
          <a:xfrm>
            <a:off x="6934287" y="3841151"/>
            <a:ext cx="1408078"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Fremdsprachen</a:t>
            </a:r>
          </a:p>
        </p:txBody>
      </p:sp>
      <p:sp>
        <p:nvSpPr>
          <p:cNvPr id="313" name="Rechteck 312"/>
          <p:cNvSpPr/>
          <p:nvPr/>
        </p:nvSpPr>
        <p:spPr>
          <a:xfrm>
            <a:off x="5382422" y="3644547"/>
            <a:ext cx="1396857"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WAH, Gestalten</a:t>
            </a:r>
          </a:p>
        </p:txBody>
      </p:sp>
      <p:sp>
        <p:nvSpPr>
          <p:cNvPr id="314" name="Rechteck 313"/>
          <p:cNvSpPr/>
          <p:nvPr/>
        </p:nvSpPr>
        <p:spPr>
          <a:xfrm>
            <a:off x="6116250" y="4815880"/>
            <a:ext cx="1408078" cy="269304"/>
          </a:xfrm>
          <a:prstGeom prst="rect">
            <a:avLst/>
          </a:prstGeom>
          <a:noFill/>
        </p:spPr>
        <p:txBody>
          <a:bodyPr wrap="none" lIns="68580" tIns="34290" rIns="68580" bIns="34290">
            <a:spAutoFit/>
          </a:bodyPr>
          <a:lstStyle/>
          <a:p>
            <a:pPr algn="ctr" defTabSz="342900"/>
            <a:r>
              <a:rPr lang="de-DE" sz="1300" b="1" dirty="0">
                <a:ln w="0"/>
                <a:solidFill>
                  <a:prstClr val="black"/>
                </a:solidFill>
                <a:effectLst>
                  <a:outerShdw blurRad="38100" dist="19050" dir="2700000" algn="tl" rotWithShape="0">
                    <a:prstClr val="black">
                      <a:alpha val="40000"/>
                    </a:prstClr>
                  </a:outerShdw>
                </a:effectLst>
                <a:latin typeface="Century Gothic" panose="020B0502020202020204"/>
              </a:rPr>
              <a:t>Fremdsprachen</a:t>
            </a:r>
          </a:p>
        </p:txBody>
      </p:sp>
      <p:grpSp>
        <p:nvGrpSpPr>
          <p:cNvPr id="349" name="Gruppieren 348"/>
          <p:cNvGrpSpPr/>
          <p:nvPr/>
        </p:nvGrpSpPr>
        <p:grpSpPr>
          <a:xfrm>
            <a:off x="6516217" y="5657668"/>
            <a:ext cx="2333859" cy="984779"/>
            <a:chOff x="8859432" y="5436735"/>
            <a:chExt cx="3111809" cy="1313039"/>
          </a:xfrm>
        </p:grpSpPr>
        <p:sp>
          <p:nvSpPr>
            <p:cNvPr id="315" name="Rechteck 314"/>
            <p:cNvSpPr/>
            <p:nvPr/>
          </p:nvSpPr>
          <p:spPr>
            <a:xfrm>
              <a:off x="9243473" y="6329146"/>
              <a:ext cx="1323867" cy="420628"/>
            </a:xfrm>
            <a:prstGeom prst="rect">
              <a:avLst/>
            </a:prstGeom>
            <a:noFill/>
          </p:spPr>
          <p:txBody>
            <a:bodyPr wrap="none" lIns="68580" tIns="34290" rIns="68580" bIns="34290">
              <a:spAutoFit/>
            </a:bodyPr>
            <a:lstStyle/>
            <a:p>
              <a:pPr algn="ctr" defTabSz="342900"/>
              <a:r>
                <a:rPr lang="de-DE" sz="1600" b="1" i="1" dirty="0">
                  <a:ln w="0"/>
                  <a:solidFill>
                    <a:prstClr val="black"/>
                  </a:solidFill>
                  <a:effectLst>
                    <a:outerShdw blurRad="38100" dist="19050" dir="2700000" algn="tl" rotWithShape="0">
                      <a:prstClr val="black">
                        <a:alpha val="40000"/>
                      </a:prstClr>
                    </a:outerShdw>
                  </a:effectLst>
                  <a:latin typeface="Century Gothic" panose="020B0502020202020204"/>
                </a:rPr>
                <a:t>U-Teams</a:t>
              </a:r>
            </a:p>
          </p:txBody>
        </p:sp>
        <p:sp>
          <p:nvSpPr>
            <p:cNvPr id="339" name="Träne 338"/>
            <p:cNvSpPr/>
            <p:nvPr/>
          </p:nvSpPr>
          <p:spPr>
            <a:xfrm rot="8846961" flipH="1">
              <a:off x="8987552" y="6488961"/>
              <a:ext cx="168576" cy="168576"/>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344" name="Flussdiagramm: Verbindungsstelle 343"/>
            <p:cNvSpPr/>
            <p:nvPr/>
          </p:nvSpPr>
          <p:spPr>
            <a:xfrm rot="3446961" flipH="1" flipV="1">
              <a:off x="8986204" y="5859143"/>
              <a:ext cx="161495" cy="161495"/>
            </a:xfrm>
            <a:prstGeom prst="flowChartConnector">
              <a:avLst/>
            </a:prstGeom>
            <a:ln w="127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342900"/>
              <a:endParaRPr lang="de-CH" sz="1350">
                <a:solidFill>
                  <a:prstClr val="white"/>
                </a:solidFill>
                <a:latin typeface="Century Gothic" panose="020B0502020202020204"/>
              </a:endParaRPr>
            </a:p>
          </p:txBody>
        </p:sp>
        <p:sp>
          <p:nvSpPr>
            <p:cNvPr id="345" name="Rechteck 344"/>
            <p:cNvSpPr/>
            <p:nvPr/>
          </p:nvSpPr>
          <p:spPr>
            <a:xfrm>
              <a:off x="9274789" y="5727334"/>
              <a:ext cx="2202311" cy="420628"/>
            </a:xfrm>
            <a:prstGeom prst="rect">
              <a:avLst/>
            </a:prstGeom>
            <a:noFill/>
          </p:spPr>
          <p:txBody>
            <a:bodyPr wrap="none" lIns="68580" tIns="34290" rIns="68580" bIns="34290">
              <a:spAutoFit/>
            </a:bodyPr>
            <a:lstStyle/>
            <a:p>
              <a:pPr algn="ctr" defTabSz="342900"/>
              <a:r>
                <a:rPr lang="de-DE" sz="1600" b="1" i="1" dirty="0">
                  <a:ln w="0"/>
                  <a:solidFill>
                    <a:prstClr val="black"/>
                  </a:solidFill>
                  <a:effectLst>
                    <a:outerShdw blurRad="38100" dist="19050" dir="2700000" algn="tl" rotWithShape="0">
                      <a:prstClr val="black">
                        <a:alpha val="40000"/>
                      </a:prstClr>
                    </a:outerShdw>
                  </a:effectLst>
                  <a:latin typeface="Century Gothic" panose="020B0502020202020204"/>
                </a:rPr>
                <a:t>Leader U-Team</a:t>
              </a:r>
            </a:p>
          </p:txBody>
        </p:sp>
        <p:sp>
          <p:nvSpPr>
            <p:cNvPr id="346" name="Flussdiagramm: Verbindungsstelle 345"/>
            <p:cNvSpPr/>
            <p:nvPr/>
          </p:nvSpPr>
          <p:spPr>
            <a:xfrm rot="3446961" flipH="1" flipV="1">
              <a:off x="8988660" y="6134857"/>
              <a:ext cx="174385" cy="174386"/>
            </a:xfrm>
            <a:prstGeom prst="flowChartConnector">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342900"/>
              <a:endParaRPr lang="de-CH" sz="1350">
                <a:solidFill>
                  <a:prstClr val="black"/>
                </a:solidFill>
                <a:latin typeface="Century Gothic" panose="020B0502020202020204"/>
              </a:endParaRPr>
            </a:p>
          </p:txBody>
        </p:sp>
        <p:sp>
          <p:nvSpPr>
            <p:cNvPr id="347" name="Rechteck 346"/>
            <p:cNvSpPr/>
            <p:nvPr/>
          </p:nvSpPr>
          <p:spPr>
            <a:xfrm>
              <a:off x="9238870" y="6024947"/>
              <a:ext cx="2732371" cy="420628"/>
            </a:xfrm>
            <a:prstGeom prst="rect">
              <a:avLst/>
            </a:prstGeom>
            <a:noFill/>
          </p:spPr>
          <p:txBody>
            <a:bodyPr wrap="none" lIns="68580" tIns="34290" rIns="68580" bIns="34290">
              <a:spAutoFit/>
            </a:bodyPr>
            <a:lstStyle/>
            <a:p>
              <a:pPr algn="ctr" defTabSz="342900"/>
              <a:r>
                <a:rPr lang="de-DE" sz="1600" b="1" i="1" dirty="0" smtClean="0">
                  <a:ln w="0"/>
                  <a:solidFill>
                    <a:prstClr val="black"/>
                  </a:solidFill>
                  <a:effectLst>
                    <a:outerShdw blurRad="38100" dist="19050" dir="2700000" algn="tl" rotWithShape="0">
                      <a:prstClr val="black">
                        <a:alpha val="40000"/>
                      </a:prstClr>
                    </a:outerShdw>
                  </a:effectLst>
                  <a:latin typeface="Century Gothic" panose="020B0502020202020204"/>
                </a:rPr>
                <a:t>Lehrperson </a:t>
              </a:r>
              <a:r>
                <a:rPr lang="de-DE" sz="1600" b="1" i="1" dirty="0">
                  <a:ln w="0"/>
                  <a:solidFill>
                    <a:prstClr val="black"/>
                  </a:solidFill>
                  <a:effectLst>
                    <a:outerShdw blurRad="38100" dist="19050" dir="2700000" algn="tl" rotWithShape="0">
                      <a:prstClr val="black">
                        <a:alpha val="40000"/>
                      </a:prstClr>
                    </a:outerShdw>
                  </a:effectLst>
                  <a:latin typeface="Century Gothic" panose="020B0502020202020204"/>
                </a:rPr>
                <a:t>U-Team</a:t>
              </a:r>
            </a:p>
          </p:txBody>
        </p:sp>
        <p:sp>
          <p:nvSpPr>
            <p:cNvPr id="348" name="Rechteck 347"/>
            <p:cNvSpPr/>
            <p:nvPr/>
          </p:nvSpPr>
          <p:spPr>
            <a:xfrm>
              <a:off x="8859432" y="5436735"/>
              <a:ext cx="1435008" cy="420628"/>
            </a:xfrm>
            <a:prstGeom prst="rect">
              <a:avLst/>
            </a:prstGeom>
            <a:noFill/>
          </p:spPr>
          <p:txBody>
            <a:bodyPr wrap="none" lIns="68580" tIns="34290" rIns="68580" bIns="34290">
              <a:spAutoFit/>
            </a:bodyPr>
            <a:lstStyle/>
            <a:p>
              <a:pPr algn="ctr" defTabSz="342900"/>
              <a:r>
                <a:rPr lang="de-DE" sz="1600" b="1" i="1" dirty="0">
                  <a:ln w="0"/>
                  <a:solidFill>
                    <a:prstClr val="black"/>
                  </a:solidFill>
                  <a:effectLst>
                    <a:outerShdw blurRad="38100" dist="19050" dir="2700000" algn="tl" rotWithShape="0">
                      <a:prstClr val="black">
                        <a:alpha val="40000"/>
                      </a:prstClr>
                    </a:outerShdw>
                  </a:effectLst>
                  <a:latin typeface="Century Gothic" panose="020B0502020202020204"/>
                </a:rPr>
                <a:t>Legende:</a:t>
              </a:r>
            </a:p>
          </p:txBody>
        </p:sp>
      </p:grpSp>
    </p:spTree>
    <p:extLst>
      <p:ext uri="{BB962C8B-B14F-4D97-AF65-F5344CB8AC3E}">
        <p14:creationId xmlns:p14="http://schemas.microsoft.com/office/powerpoint/2010/main" val="1712243213"/>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4856" y="1315447"/>
            <a:ext cx="2186433" cy="960668"/>
          </a:xfrm>
        </p:spPr>
        <p:txBody>
          <a:bodyPr/>
          <a:lstStyle/>
          <a:p>
            <a:pPr algn="ctr"/>
            <a:r>
              <a:rPr lang="de-CH" b="1" dirty="0" err="1" smtClean="0"/>
              <a:t>What</a:t>
            </a:r>
            <a:r>
              <a:rPr lang="de-CH" b="1" dirty="0" smtClean="0"/>
              <a:t> </a:t>
            </a:r>
            <a:br>
              <a:rPr lang="de-CH" b="1" dirty="0" smtClean="0"/>
            </a:br>
            <a:r>
              <a:rPr lang="de-CH" b="1" dirty="0" err="1" smtClean="0"/>
              <a:t>else</a:t>
            </a:r>
            <a:r>
              <a:rPr lang="de-CH" b="1" dirty="0" smtClean="0"/>
              <a:t>?</a:t>
            </a:r>
            <a:endParaRPr lang="de-CH" b="1" dirty="0"/>
          </a:p>
        </p:txBody>
      </p:sp>
      <p:sp>
        <p:nvSpPr>
          <p:cNvPr id="3" name="Inhaltsplatzhalter 2"/>
          <p:cNvSpPr>
            <a:spLocks noGrp="1"/>
          </p:cNvSpPr>
          <p:nvPr>
            <p:ph idx="1"/>
          </p:nvPr>
        </p:nvSpPr>
        <p:spPr>
          <a:xfrm>
            <a:off x="1386344" y="2420130"/>
            <a:ext cx="6686550" cy="1583872"/>
          </a:xfrm>
        </p:spPr>
        <p:txBody>
          <a:bodyPr/>
          <a:lstStyle/>
          <a:p>
            <a:pPr marL="0" indent="0" algn="ctr">
              <a:buNone/>
            </a:pPr>
            <a:r>
              <a:rPr lang="de-DE" sz="3600" b="1" dirty="0">
                <a:latin typeface="Calibri" panose="020F0502020204030204" pitchFamily="34" charset="0"/>
              </a:rPr>
              <a:t>Unterrichtsentwicklung ist der </a:t>
            </a:r>
            <a:r>
              <a:rPr lang="de-DE" sz="4500" b="1" dirty="0">
                <a:solidFill>
                  <a:srgbClr val="0070C0"/>
                </a:solidFill>
                <a:latin typeface="Calibri" panose="020F0502020204030204" pitchFamily="34" charset="0"/>
              </a:rPr>
              <a:t>Kern</a:t>
            </a:r>
            <a:r>
              <a:rPr lang="de-DE" sz="3600" b="1" dirty="0">
                <a:latin typeface="Calibri" panose="020F0502020204030204" pitchFamily="34" charset="0"/>
              </a:rPr>
              <a:t> der Umsetzung des  LP 21. </a:t>
            </a:r>
          </a:p>
          <a:p>
            <a:pPr marL="0" indent="0">
              <a:buNone/>
            </a:pPr>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414" y="4211974"/>
            <a:ext cx="1594757" cy="1196068"/>
          </a:xfrm>
          <a:prstGeom prst="rect">
            <a:avLst/>
          </a:prstGeom>
        </p:spPr>
      </p:pic>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13940" t="26191" r="9774" b="25714"/>
          <a:stretch/>
        </p:blipFill>
        <p:spPr>
          <a:xfrm>
            <a:off x="5136762" y="1273264"/>
            <a:ext cx="1645387" cy="938894"/>
          </a:xfrm>
          <a:prstGeom prst="rect">
            <a:avLst/>
          </a:prstGeom>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l="13940" t="26191" r="9774" b="25714"/>
          <a:stretch/>
        </p:blipFill>
        <p:spPr>
          <a:xfrm flipH="1">
            <a:off x="2553998" y="1273264"/>
            <a:ext cx="1659763" cy="938894"/>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160" y="3844769"/>
            <a:ext cx="2446378" cy="1834784"/>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850" y="3930493"/>
            <a:ext cx="2675575" cy="1839458"/>
          </a:xfrm>
          <a:prstGeom prst="rect">
            <a:avLst/>
          </a:prstGeom>
        </p:spPr>
      </p:pic>
    </p:spTree>
    <p:extLst>
      <p:ext uri="{BB962C8B-B14F-4D97-AF65-F5344CB8AC3E}">
        <p14:creationId xmlns:p14="http://schemas.microsoft.com/office/powerpoint/2010/main" val="287906829"/>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Erfahrungsbericht einer Lehrperson</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23</a:t>
            </a:fld>
            <a:endParaRPr lang="de-CH" dirty="0"/>
          </a:p>
        </p:txBody>
      </p:sp>
      <p:sp>
        <p:nvSpPr>
          <p:cNvPr id="5" name="Textplatzhalter 4"/>
          <p:cNvSpPr>
            <a:spLocks noGrp="1"/>
          </p:cNvSpPr>
          <p:nvPr>
            <p:ph type="body" sz="quarter" idx="14"/>
          </p:nvPr>
        </p:nvSpPr>
        <p:spPr/>
        <p:txBody>
          <a:bodyPr/>
          <a:lstStyle/>
          <a:p>
            <a:endParaRPr lang="de-CH" dirty="0"/>
          </a:p>
        </p:txBody>
      </p:sp>
      <p:pic>
        <p:nvPicPr>
          <p:cNvPr id="6" name="Grafik 5"/>
          <p:cNvPicPr/>
          <p:nvPr/>
        </p:nvPicPr>
        <p:blipFill rotWithShape="1">
          <a:blip r:embed="rId5"/>
          <a:srcRect t="5487" b="1390"/>
          <a:stretch/>
        </p:blipFill>
        <p:spPr>
          <a:xfrm>
            <a:off x="251520" y="749230"/>
            <a:ext cx="7544326" cy="5147477"/>
          </a:xfrm>
          <a:prstGeom prst="rect">
            <a:avLst/>
          </a:prstGeom>
        </p:spPr>
      </p:pic>
    </p:spTree>
    <p:extLst>
      <p:ext uri="{BB962C8B-B14F-4D97-AF65-F5344CB8AC3E}">
        <p14:creationId xmlns:p14="http://schemas.microsoft.com/office/powerpoint/2010/main" val="858547656"/>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45230" y="908720"/>
            <a:ext cx="7467129"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24</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5548" y="970976"/>
            <a:ext cx="7570828" cy="430887"/>
          </a:xfrm>
          <a:prstGeom prst="rect">
            <a:avLst/>
          </a:prstGeom>
          <a:noFill/>
        </p:spPr>
        <p:txBody>
          <a:bodyPr wrap="square" rtlCol="0">
            <a:spAutoFit/>
          </a:bodyPr>
          <a:lstStyle/>
          <a:p>
            <a:r>
              <a:rPr lang="de-CH" sz="2200" b="1" dirty="0"/>
              <a:t>Begrüssung durch Landammann Beat Jörg, BKD</a:t>
            </a:r>
          </a:p>
        </p:txBody>
      </p:sp>
      <p:sp>
        <p:nvSpPr>
          <p:cNvPr id="20" name="Rechteck 19"/>
          <p:cNvSpPr/>
          <p:nvPr/>
        </p:nvSpPr>
        <p:spPr>
          <a:xfrm>
            <a:off x="332150" y="1619048"/>
            <a:ext cx="7480210"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372468"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332151" y="233912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372468"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1115616" y="3059208"/>
            <a:ext cx="7480208" cy="574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1155933"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330059" y="377928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370376"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330059" y="449936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370376"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330059" y="5224164"/>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370376"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272119163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45230" y="908720"/>
            <a:ext cx="7467129"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25</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5548" y="970976"/>
            <a:ext cx="7570828" cy="430887"/>
          </a:xfrm>
          <a:prstGeom prst="rect">
            <a:avLst/>
          </a:prstGeom>
          <a:noFill/>
        </p:spPr>
        <p:txBody>
          <a:bodyPr wrap="square" rtlCol="0">
            <a:spAutoFit/>
          </a:bodyPr>
          <a:lstStyle/>
          <a:p>
            <a:r>
              <a:rPr lang="de-CH" sz="2200" b="1" dirty="0"/>
              <a:t>Begrüssung durch Landammann Beat Jörg, BKD</a:t>
            </a:r>
          </a:p>
        </p:txBody>
      </p:sp>
      <p:sp>
        <p:nvSpPr>
          <p:cNvPr id="20" name="Rechteck 19"/>
          <p:cNvSpPr/>
          <p:nvPr/>
        </p:nvSpPr>
        <p:spPr>
          <a:xfrm>
            <a:off x="332150" y="1619048"/>
            <a:ext cx="7480210"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372468"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332151" y="233912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372468"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330059" y="305920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370376"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1124240" y="3779288"/>
            <a:ext cx="7480208" cy="574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1164557"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330059" y="449936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370376"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330059" y="5224164"/>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370376"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4166554811"/>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Verfügbarkeit </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26</a:t>
            </a:fld>
            <a:endParaRPr lang="de-CH" dirty="0"/>
          </a:p>
        </p:txBody>
      </p:sp>
      <p:sp>
        <p:nvSpPr>
          <p:cNvPr id="5" name="Textplatzhalter 4"/>
          <p:cNvSpPr>
            <a:spLocks noGrp="1"/>
          </p:cNvSpPr>
          <p:nvPr>
            <p:ph type="body" sz="quarter" idx="14"/>
          </p:nvPr>
        </p:nvSpPr>
        <p:spPr/>
        <p:txBody>
          <a:bodyPr/>
          <a:lstStyle/>
          <a:p>
            <a:endParaRPr lang="de-CH" dirty="0"/>
          </a:p>
        </p:txBody>
      </p:sp>
      <p:sp>
        <p:nvSpPr>
          <p:cNvPr id="6" name="Textfeld 5"/>
          <p:cNvSpPr txBox="1"/>
          <p:nvPr>
            <p:custDataLst>
              <p:tags r:id="rId3"/>
            </p:custDataLst>
          </p:nvPr>
        </p:nvSpPr>
        <p:spPr>
          <a:xfrm>
            <a:off x="276635" y="802447"/>
            <a:ext cx="8964488" cy="2554545"/>
          </a:xfrm>
          <a:prstGeom prst="rect">
            <a:avLst/>
          </a:prstGeom>
          <a:noFill/>
        </p:spPr>
        <p:txBody>
          <a:bodyPr wrap="square" rtlCol="0">
            <a:spAutoFit/>
          </a:bodyPr>
          <a:lstStyle/>
          <a:p>
            <a:pPr marL="0" lvl="1">
              <a:lnSpc>
                <a:spcPct val="150000"/>
              </a:lnSpc>
              <a:spcAft>
                <a:spcPts val="600"/>
              </a:spcAft>
              <a:defRPr/>
            </a:pPr>
            <a:r>
              <a:rPr lang="de-CH" sz="2400" b="1" dirty="0" smtClean="0">
                <a:latin typeface="Calibri" panose="020F0502020204030204" pitchFamily="34" charset="0"/>
                <a:sym typeface="Wingdings" pitchFamily="2" charset="2"/>
              </a:rPr>
              <a:t>Film</a:t>
            </a:r>
          </a:p>
          <a:p>
            <a:pPr marL="0" lvl="1" indent="-444500">
              <a:lnSpc>
                <a:spcPct val="90000"/>
              </a:lnSpc>
              <a:spcAft>
                <a:spcPts val="600"/>
              </a:spcAft>
              <a:buFont typeface="Wingdings" panose="05000000000000000000" pitchFamily="2" charset="2"/>
              <a:buChar char="§"/>
              <a:defRPr/>
            </a:pPr>
            <a:r>
              <a:rPr lang="de-CH" sz="2200" dirty="0">
                <a:latin typeface="Calibri" panose="020F0502020204030204" pitchFamily="34" charset="0"/>
                <a:sym typeface="Wingdings" pitchFamily="2" charset="2"/>
              </a:rPr>
              <a:t>Zugänglich ab Freitag, 17. März 2017 unter folgendem Link:</a:t>
            </a:r>
          </a:p>
          <a:p>
            <a:pPr marL="457200" lvl="1">
              <a:lnSpc>
                <a:spcPct val="90000"/>
              </a:lnSpc>
              <a:spcAft>
                <a:spcPts val="600"/>
              </a:spcAft>
              <a:defRPr/>
            </a:pPr>
            <a:r>
              <a:rPr lang="de-DE" sz="2200" dirty="0">
                <a:latin typeface="Calibri" panose="020F0502020204030204" pitchFamily="34" charset="0"/>
                <a:hlinkClick r:id="rId6"/>
              </a:rPr>
              <a:t>https://youtu.be/2ItHQH8XFCU</a:t>
            </a:r>
            <a:r>
              <a:rPr lang="de-DE" sz="2200" dirty="0">
                <a:latin typeface="Calibri" panose="020F0502020204030204" pitchFamily="34" charset="0"/>
              </a:rPr>
              <a:t>  </a:t>
            </a:r>
            <a:endParaRPr lang="de-DE" sz="2200" dirty="0" smtClean="0">
              <a:latin typeface="Calibri" panose="020F0502020204030204" pitchFamily="34" charset="0"/>
            </a:endParaRPr>
          </a:p>
          <a:p>
            <a:pPr marL="457200" lvl="1">
              <a:lnSpc>
                <a:spcPct val="90000"/>
              </a:lnSpc>
              <a:spcAft>
                <a:spcPts val="600"/>
              </a:spcAft>
              <a:defRPr/>
            </a:pPr>
            <a:r>
              <a:rPr lang="de-DE" sz="2200" i="1" dirty="0" smtClean="0">
                <a:latin typeface="Calibri" panose="020F0502020204030204" pitchFamily="34" charset="0"/>
              </a:rPr>
              <a:t>oder</a:t>
            </a:r>
            <a:endParaRPr lang="de-DE" sz="2200" i="1" dirty="0">
              <a:latin typeface="Calibri" panose="020F0502020204030204" pitchFamily="34" charset="0"/>
            </a:endParaRPr>
          </a:p>
          <a:p>
            <a:pPr marL="0" lvl="1" indent="-444500">
              <a:lnSpc>
                <a:spcPct val="90000"/>
              </a:lnSpc>
              <a:spcAft>
                <a:spcPts val="600"/>
              </a:spcAft>
              <a:buFont typeface="Wingdings" panose="05000000000000000000" pitchFamily="2" charset="2"/>
              <a:buChar char="§"/>
              <a:defRPr/>
            </a:pPr>
            <a:r>
              <a:rPr lang="de-DE" sz="2200" dirty="0" smtClean="0">
                <a:latin typeface="Calibri" panose="020F0502020204030204" pitchFamily="34" charset="0"/>
                <a:sym typeface="Wingdings" pitchFamily="2" charset="2"/>
              </a:rPr>
              <a:t>Unter </a:t>
            </a:r>
            <a:r>
              <a:rPr lang="de-CH" sz="2200" dirty="0">
                <a:latin typeface="Calibri" panose="020F0502020204030204" pitchFamily="34" charset="0"/>
                <a:hlinkClick r:id="rId7"/>
              </a:rPr>
              <a:t>www.ur.ch</a:t>
            </a:r>
            <a:r>
              <a:rPr lang="de-CH" sz="2200" dirty="0">
                <a:latin typeface="Calibri" panose="020F0502020204030204" pitchFamily="34" charset="0"/>
              </a:rPr>
              <a:t> &gt; Verwaltung &gt; Dienste A-Z &gt; Projekt    </a:t>
            </a:r>
          </a:p>
          <a:p>
            <a:pPr marL="0" lvl="1">
              <a:lnSpc>
                <a:spcPct val="90000"/>
              </a:lnSpc>
              <a:spcAft>
                <a:spcPts val="600"/>
              </a:spcAft>
              <a:defRPr/>
            </a:pPr>
            <a:r>
              <a:rPr lang="de-CH" sz="2200" dirty="0">
                <a:latin typeface="Calibri" panose="020F0502020204030204" pitchFamily="34" charset="0"/>
              </a:rPr>
              <a:t>       Lehrplan 21 </a:t>
            </a:r>
            <a:r>
              <a:rPr lang="de-CH" sz="2200" dirty="0">
                <a:latin typeface="Calibri" panose="020F0502020204030204" pitchFamily="34" charset="0"/>
                <a:sym typeface="Wingdings" pitchFamily="2" charset="2"/>
              </a:rPr>
              <a:t>&gt; Links</a:t>
            </a:r>
          </a:p>
        </p:txBody>
      </p:sp>
      <p:sp>
        <p:nvSpPr>
          <p:cNvPr id="7" name="Inhaltsplatzhalter 2"/>
          <p:cNvSpPr>
            <a:spLocks noGrp="1"/>
          </p:cNvSpPr>
          <p:nvPr>
            <p:ph idx="1"/>
          </p:nvPr>
        </p:nvSpPr>
        <p:spPr>
          <a:xfrm>
            <a:off x="360000" y="3814321"/>
            <a:ext cx="8676496" cy="2711023"/>
          </a:xfrm>
        </p:spPr>
        <p:txBody>
          <a:bodyPr/>
          <a:lstStyle/>
          <a:p>
            <a:pPr>
              <a:buNone/>
            </a:pPr>
            <a:r>
              <a:rPr lang="de-CH" sz="2200" dirty="0" smtClean="0"/>
              <a:t> </a:t>
            </a:r>
            <a:r>
              <a:rPr lang="de-CH" sz="2400" b="1" dirty="0" smtClean="0"/>
              <a:t>PowerPoint-Präsentationen</a:t>
            </a:r>
            <a:endParaRPr lang="de-CH" sz="800" dirty="0"/>
          </a:p>
          <a:p>
            <a:pPr marL="342900" lvl="1" indent="-342900">
              <a:lnSpc>
                <a:spcPct val="150000"/>
              </a:lnSpc>
              <a:buClrTx/>
              <a:buFont typeface="Wingdings" panose="05000000000000000000" pitchFamily="2" charset="2"/>
              <a:buChar char="§"/>
              <a:defRPr/>
            </a:pPr>
            <a:r>
              <a:rPr lang="de-CH" sz="2200" dirty="0" smtClean="0"/>
              <a:t>PowerPoint-Präsentation </a:t>
            </a:r>
            <a:r>
              <a:rPr lang="de-CH" sz="2200" dirty="0"/>
              <a:t>Infoabend und PowerPoint-Präsentation </a:t>
            </a:r>
            <a:r>
              <a:rPr lang="de-CH" sz="2200" dirty="0" smtClean="0"/>
              <a:t>für Elternabende </a:t>
            </a:r>
            <a:r>
              <a:rPr lang="de-CH" sz="2200" dirty="0"/>
              <a:t>(zuhanden Lehrpersonen</a:t>
            </a:r>
            <a:r>
              <a:rPr lang="de-CH" sz="2200" dirty="0" smtClean="0"/>
              <a:t>):</a:t>
            </a:r>
            <a:r>
              <a:rPr lang="de-CH" sz="2200" dirty="0"/>
              <a:t> </a:t>
            </a:r>
            <a:r>
              <a:rPr lang="de-CH" sz="2200" dirty="0" smtClean="0">
                <a:hlinkClick r:id="rId7"/>
              </a:rPr>
              <a:t>www.ur.ch</a:t>
            </a:r>
            <a:r>
              <a:rPr lang="de-CH" sz="2200" dirty="0" smtClean="0"/>
              <a:t> </a:t>
            </a:r>
            <a:r>
              <a:rPr lang="de-CH" sz="2200" dirty="0"/>
              <a:t>&gt; Verwaltung &gt; Dienste A-Z &gt; Projekt Lehrplan 21 &gt; Publikationen</a:t>
            </a:r>
          </a:p>
        </p:txBody>
      </p:sp>
    </p:spTree>
    <p:extLst>
      <p:ext uri="{BB962C8B-B14F-4D97-AF65-F5344CB8AC3E}">
        <p14:creationId xmlns:p14="http://schemas.microsoft.com/office/powerpoint/2010/main" val="37058499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45230" y="908720"/>
            <a:ext cx="7467129"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27</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5548" y="970976"/>
            <a:ext cx="7570828" cy="430887"/>
          </a:xfrm>
          <a:prstGeom prst="rect">
            <a:avLst/>
          </a:prstGeom>
          <a:noFill/>
        </p:spPr>
        <p:txBody>
          <a:bodyPr wrap="square" rtlCol="0">
            <a:spAutoFit/>
          </a:bodyPr>
          <a:lstStyle/>
          <a:p>
            <a:r>
              <a:rPr lang="de-CH" sz="2200" b="1" dirty="0"/>
              <a:t>Begrüssung durch Landammann Beat Jörg, BKD</a:t>
            </a:r>
          </a:p>
        </p:txBody>
      </p:sp>
      <p:sp>
        <p:nvSpPr>
          <p:cNvPr id="20" name="Rechteck 19"/>
          <p:cNvSpPr/>
          <p:nvPr/>
        </p:nvSpPr>
        <p:spPr>
          <a:xfrm>
            <a:off x="332150" y="1619048"/>
            <a:ext cx="7480210"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372468"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332151" y="233912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372468"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330059" y="305920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370376"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330059" y="377928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370376"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1115616" y="4499368"/>
            <a:ext cx="7480208" cy="574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1155933"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330059" y="5224164"/>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370376"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503814330"/>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45230" y="908720"/>
            <a:ext cx="7467129"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28</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5548" y="970976"/>
            <a:ext cx="7570828" cy="430887"/>
          </a:xfrm>
          <a:prstGeom prst="rect">
            <a:avLst/>
          </a:prstGeom>
          <a:noFill/>
        </p:spPr>
        <p:txBody>
          <a:bodyPr wrap="square" rtlCol="0">
            <a:spAutoFit/>
          </a:bodyPr>
          <a:lstStyle/>
          <a:p>
            <a:r>
              <a:rPr lang="de-CH" sz="2200" b="1" dirty="0"/>
              <a:t>Begrüssung durch Landammann Beat Jörg, BKD</a:t>
            </a:r>
          </a:p>
        </p:txBody>
      </p:sp>
      <p:sp>
        <p:nvSpPr>
          <p:cNvPr id="20" name="Rechteck 19"/>
          <p:cNvSpPr/>
          <p:nvPr/>
        </p:nvSpPr>
        <p:spPr>
          <a:xfrm>
            <a:off x="332150" y="1619048"/>
            <a:ext cx="7480210"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372468"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332151" y="233912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372468"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330059" y="305920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370376"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330059" y="377928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370376"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330059" y="449936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370376"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1124240" y="5224164"/>
            <a:ext cx="7480208" cy="574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1164557"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242473134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065310" y="908720"/>
            <a:ext cx="7467129" cy="574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1105628" y="970976"/>
            <a:ext cx="7570828" cy="430887"/>
          </a:xfrm>
          <a:prstGeom prst="rect">
            <a:avLst/>
          </a:prstGeom>
          <a:noFill/>
        </p:spPr>
        <p:txBody>
          <a:bodyPr wrap="square" rtlCol="0">
            <a:spAutoFit/>
          </a:bodyPr>
          <a:lstStyle/>
          <a:p>
            <a:r>
              <a:rPr lang="de-CH" sz="2200" b="1" dirty="0"/>
              <a:t>Begrüssung durch Landammann Beat Jörg, BKD</a:t>
            </a:r>
          </a:p>
        </p:txBody>
      </p:sp>
      <p:sp>
        <p:nvSpPr>
          <p:cNvPr id="20" name="Rechteck 19"/>
          <p:cNvSpPr/>
          <p:nvPr/>
        </p:nvSpPr>
        <p:spPr>
          <a:xfrm>
            <a:off x="332150" y="1619048"/>
            <a:ext cx="7480210"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372468"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332151" y="233912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372468"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330059" y="305920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370376"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330059" y="377928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370376"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330059" y="449936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370376"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330059" y="5224164"/>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370376"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51638213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45230" y="908720"/>
            <a:ext cx="7467129"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p:cNvSpPr>
            <a:spLocks noGrp="1"/>
          </p:cNvSpPr>
          <p:nvPr>
            <p:ph type="title"/>
            <p:custDataLst>
              <p:tags r:id="rId1"/>
            </p:custDataLst>
          </p:nvPr>
        </p:nvSpPr>
        <p:spPr/>
        <p:txBody>
          <a:bodyPr/>
          <a:lstStyle/>
          <a:p>
            <a:r>
              <a:rPr lang="de-CH" dirty="0" smtClean="0"/>
              <a:t>Inhalt</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4</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5548" y="970976"/>
            <a:ext cx="7570828" cy="430887"/>
          </a:xfrm>
          <a:prstGeom prst="rect">
            <a:avLst/>
          </a:prstGeom>
          <a:noFill/>
        </p:spPr>
        <p:txBody>
          <a:bodyPr wrap="square" rtlCol="0">
            <a:spAutoFit/>
          </a:bodyPr>
          <a:lstStyle/>
          <a:p>
            <a:r>
              <a:rPr lang="de-CH" sz="2200" b="1" dirty="0"/>
              <a:t>Begrüssung durch Landammann Beat Jörg, BKD</a:t>
            </a:r>
          </a:p>
        </p:txBody>
      </p:sp>
      <p:sp>
        <p:nvSpPr>
          <p:cNvPr id="20" name="Rechteck 19"/>
          <p:cNvSpPr/>
          <p:nvPr/>
        </p:nvSpPr>
        <p:spPr>
          <a:xfrm>
            <a:off x="980222" y="1619048"/>
            <a:ext cx="7480210" cy="574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Textfeld 20"/>
          <p:cNvSpPr txBox="1"/>
          <p:nvPr>
            <p:custDataLst>
              <p:tags r:id="rId4"/>
            </p:custDataLst>
          </p:nvPr>
        </p:nvSpPr>
        <p:spPr>
          <a:xfrm>
            <a:off x="1020540" y="1700808"/>
            <a:ext cx="7583908" cy="430887"/>
          </a:xfrm>
          <a:prstGeom prst="rect">
            <a:avLst/>
          </a:prstGeom>
          <a:noFill/>
        </p:spPr>
        <p:txBody>
          <a:bodyPr wrap="square" rtlCol="0">
            <a:spAutoFit/>
          </a:bodyPr>
          <a:lstStyle/>
          <a:p>
            <a:r>
              <a:rPr lang="de-CH" sz="2200" b="1" dirty="0" smtClean="0"/>
              <a:t>Stand der Arbeiten / Rück- und Ausblick</a:t>
            </a:r>
            <a:endParaRPr lang="de-CH" sz="2200" b="1" dirty="0"/>
          </a:p>
        </p:txBody>
      </p:sp>
      <p:sp>
        <p:nvSpPr>
          <p:cNvPr id="22" name="Rechteck 21"/>
          <p:cNvSpPr/>
          <p:nvPr/>
        </p:nvSpPr>
        <p:spPr>
          <a:xfrm>
            <a:off x="332151" y="233912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Textfeld 22"/>
          <p:cNvSpPr txBox="1"/>
          <p:nvPr>
            <p:custDataLst>
              <p:tags r:id="rId5"/>
            </p:custDataLst>
          </p:nvPr>
        </p:nvSpPr>
        <p:spPr>
          <a:xfrm>
            <a:off x="372468" y="2401384"/>
            <a:ext cx="5112568" cy="430887"/>
          </a:xfrm>
          <a:prstGeom prst="rect">
            <a:avLst/>
          </a:prstGeom>
          <a:noFill/>
        </p:spPr>
        <p:txBody>
          <a:bodyPr wrap="square" rtlCol="0">
            <a:spAutoFit/>
          </a:bodyPr>
          <a:lstStyle/>
          <a:p>
            <a:r>
              <a:rPr lang="de-CH" sz="2200" b="1" dirty="0" smtClean="0"/>
              <a:t>Erfahrungsbericht aus Sicht der Schulen</a:t>
            </a:r>
            <a:endParaRPr lang="de-CH" sz="2200" b="1" dirty="0"/>
          </a:p>
        </p:txBody>
      </p:sp>
      <p:sp>
        <p:nvSpPr>
          <p:cNvPr id="25" name="Rechteck 24"/>
          <p:cNvSpPr/>
          <p:nvPr/>
        </p:nvSpPr>
        <p:spPr>
          <a:xfrm>
            <a:off x="330059" y="305920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feld 25"/>
          <p:cNvSpPr txBox="1"/>
          <p:nvPr>
            <p:custDataLst>
              <p:tags r:id="rId6"/>
            </p:custDataLst>
          </p:nvPr>
        </p:nvSpPr>
        <p:spPr>
          <a:xfrm>
            <a:off x="370376" y="3121464"/>
            <a:ext cx="5112568" cy="430887"/>
          </a:xfrm>
          <a:prstGeom prst="rect">
            <a:avLst/>
          </a:prstGeom>
          <a:noFill/>
        </p:spPr>
        <p:txBody>
          <a:bodyPr wrap="square" rtlCol="0">
            <a:spAutoFit/>
          </a:bodyPr>
          <a:lstStyle/>
          <a:p>
            <a:r>
              <a:rPr lang="de-CH" sz="2200" b="1" dirty="0" smtClean="0"/>
              <a:t>Fragen</a:t>
            </a:r>
            <a:endParaRPr lang="de-CH" sz="2200" b="1" dirty="0"/>
          </a:p>
        </p:txBody>
      </p:sp>
      <p:sp>
        <p:nvSpPr>
          <p:cNvPr id="27" name="Rechteck 26"/>
          <p:cNvSpPr/>
          <p:nvPr/>
        </p:nvSpPr>
        <p:spPr>
          <a:xfrm>
            <a:off x="330059" y="377928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8" name="Textfeld 27"/>
          <p:cNvSpPr txBox="1"/>
          <p:nvPr>
            <p:custDataLst>
              <p:tags r:id="rId7"/>
            </p:custDataLst>
          </p:nvPr>
        </p:nvSpPr>
        <p:spPr>
          <a:xfrm>
            <a:off x="370376" y="3841544"/>
            <a:ext cx="5112568" cy="430887"/>
          </a:xfrm>
          <a:prstGeom prst="rect">
            <a:avLst/>
          </a:prstGeom>
          <a:noFill/>
        </p:spPr>
        <p:txBody>
          <a:bodyPr wrap="square" rtlCol="0">
            <a:spAutoFit/>
          </a:bodyPr>
          <a:lstStyle/>
          <a:p>
            <a:r>
              <a:rPr lang="de-CH" sz="2200" b="1" dirty="0" smtClean="0"/>
              <a:t>Kurzfilm Lehrplan 21</a:t>
            </a:r>
            <a:endParaRPr lang="de-CH" sz="2200" b="1" dirty="0"/>
          </a:p>
        </p:txBody>
      </p:sp>
      <p:sp>
        <p:nvSpPr>
          <p:cNvPr id="29" name="Rechteck 28"/>
          <p:cNvSpPr/>
          <p:nvPr/>
        </p:nvSpPr>
        <p:spPr>
          <a:xfrm>
            <a:off x="330059" y="4499368"/>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0" name="Textfeld 29"/>
          <p:cNvSpPr txBox="1"/>
          <p:nvPr>
            <p:custDataLst>
              <p:tags r:id="rId8"/>
            </p:custDataLst>
          </p:nvPr>
        </p:nvSpPr>
        <p:spPr>
          <a:xfrm>
            <a:off x="370376" y="4561624"/>
            <a:ext cx="5112568" cy="430887"/>
          </a:xfrm>
          <a:prstGeom prst="rect">
            <a:avLst/>
          </a:prstGeom>
          <a:noFill/>
        </p:spPr>
        <p:txBody>
          <a:bodyPr wrap="square" rtlCol="0">
            <a:spAutoFit/>
          </a:bodyPr>
          <a:lstStyle/>
          <a:p>
            <a:r>
              <a:rPr lang="de-CH" sz="2200" b="1" dirty="0" smtClean="0"/>
              <a:t>Abschluss</a:t>
            </a:r>
            <a:endParaRPr lang="de-CH" sz="2200" b="1" dirty="0"/>
          </a:p>
        </p:txBody>
      </p:sp>
      <p:sp>
        <p:nvSpPr>
          <p:cNvPr id="31" name="Rechteck 30"/>
          <p:cNvSpPr/>
          <p:nvPr/>
        </p:nvSpPr>
        <p:spPr>
          <a:xfrm>
            <a:off x="330059" y="5224164"/>
            <a:ext cx="7480208" cy="574903"/>
          </a:xfrm>
          <a:prstGeom prst="rect">
            <a:avLst/>
          </a:prstGeom>
          <a:solidFill>
            <a:schemeClr val="accent1">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2" name="Textfeld 31"/>
          <p:cNvSpPr txBox="1"/>
          <p:nvPr>
            <p:custDataLst>
              <p:tags r:id="rId9"/>
            </p:custDataLst>
          </p:nvPr>
        </p:nvSpPr>
        <p:spPr>
          <a:xfrm>
            <a:off x="370376" y="5286420"/>
            <a:ext cx="5112568" cy="430887"/>
          </a:xfrm>
          <a:prstGeom prst="rect">
            <a:avLst/>
          </a:prstGeom>
          <a:noFill/>
        </p:spPr>
        <p:txBody>
          <a:bodyPr wrap="square" rtlCol="0">
            <a:spAutoFit/>
          </a:bodyPr>
          <a:lstStyle/>
          <a:p>
            <a:r>
              <a:rPr lang="de-CH" sz="2200" b="1" dirty="0" err="1" smtClean="0"/>
              <a:t>Apéro</a:t>
            </a:r>
            <a:endParaRPr lang="de-CH" sz="2200" b="1" dirty="0"/>
          </a:p>
        </p:txBody>
      </p:sp>
    </p:spTree>
    <p:extLst>
      <p:ext uri="{BB962C8B-B14F-4D97-AF65-F5344CB8AC3E}">
        <p14:creationId xmlns:p14="http://schemas.microsoft.com/office/powerpoint/2010/main" val="383458447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Stand der Arbeiten / Rück- und Ausblick</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5</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Diagramm 5"/>
          <p:cNvGraphicFramePr/>
          <p:nvPr>
            <p:extLst>
              <p:ext uri="{D42A27DB-BD31-4B8C-83A1-F6EECF244321}">
                <p14:modId xmlns:p14="http://schemas.microsoft.com/office/powerpoint/2010/main" val="3245104533"/>
              </p:ext>
            </p:extLst>
          </p:nvPr>
        </p:nvGraphicFramePr>
        <p:xfrm>
          <a:off x="827584" y="908720"/>
          <a:ext cx="6912768" cy="4680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8093669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Stand der Arbeiten / Rück- und Ausblick</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6</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Diagramm 5"/>
          <p:cNvGraphicFramePr/>
          <p:nvPr>
            <p:extLst>
              <p:ext uri="{D42A27DB-BD31-4B8C-83A1-F6EECF244321}">
                <p14:modId xmlns:p14="http://schemas.microsoft.com/office/powerpoint/2010/main" val="998381255"/>
              </p:ext>
            </p:extLst>
          </p:nvPr>
        </p:nvGraphicFramePr>
        <p:xfrm>
          <a:off x="827584" y="908720"/>
          <a:ext cx="6984776"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744729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Weiterbildung: Rückblick</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7</a:t>
            </a:fld>
            <a:endParaRPr lang="de-CH" dirty="0"/>
          </a:p>
        </p:txBody>
      </p:sp>
      <p:sp>
        <p:nvSpPr>
          <p:cNvPr id="6" name="Textplatzhalter 5"/>
          <p:cNvSpPr>
            <a:spLocks noGrp="1"/>
          </p:cNvSpPr>
          <p:nvPr>
            <p:ph type="body" sz="quarter" idx="14"/>
          </p:nvPr>
        </p:nvSpPr>
        <p:spPr/>
        <p:txBody>
          <a:bodyPr/>
          <a:lstStyle/>
          <a:p>
            <a:endParaRPr lang="de-CH" dirty="0"/>
          </a:p>
        </p:txBody>
      </p:sp>
      <p:pic>
        <p:nvPicPr>
          <p:cNvPr id="3" name="Grafik 2"/>
          <p:cNvPicPr>
            <a:picLocks noChangeAspect="1"/>
          </p:cNvPicPr>
          <p:nvPr/>
        </p:nvPicPr>
        <p:blipFill>
          <a:blip r:embed="rId5"/>
          <a:stretch>
            <a:fillRect/>
          </a:stretch>
        </p:blipFill>
        <p:spPr>
          <a:xfrm>
            <a:off x="0" y="779318"/>
            <a:ext cx="9144000" cy="5164481"/>
          </a:xfrm>
          <a:prstGeom prst="rect">
            <a:avLst/>
          </a:prstGeom>
        </p:spPr>
      </p:pic>
      <p:sp>
        <p:nvSpPr>
          <p:cNvPr id="7" name="Abgerundetes Rechteck 6"/>
          <p:cNvSpPr/>
          <p:nvPr/>
        </p:nvSpPr>
        <p:spPr>
          <a:xfrm>
            <a:off x="1763688" y="779318"/>
            <a:ext cx="1440160" cy="5194568"/>
          </a:xfrm>
          <a:prstGeom prst="roundRect">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993182205"/>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smtClean="0"/>
              <a:t>Weiterbildung: Ausblick</a:t>
            </a:r>
            <a:endParaRPr lang="de-CH" dirty="0"/>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8</a:t>
            </a:fld>
            <a:endParaRPr lang="de-CH" dirty="0"/>
          </a:p>
        </p:txBody>
      </p:sp>
      <p:sp>
        <p:nvSpPr>
          <p:cNvPr id="6" name="Textplatzhalter 5"/>
          <p:cNvSpPr>
            <a:spLocks noGrp="1"/>
          </p:cNvSpPr>
          <p:nvPr>
            <p:ph type="body" sz="quarter" idx="14"/>
          </p:nvPr>
        </p:nvSpPr>
        <p:spPr/>
        <p:txBody>
          <a:bodyPr/>
          <a:lstStyle/>
          <a:p>
            <a:endParaRPr lang="de-CH" dirty="0"/>
          </a:p>
        </p:txBody>
      </p:sp>
      <p:pic>
        <p:nvPicPr>
          <p:cNvPr id="3" name="Grafik 2"/>
          <p:cNvPicPr>
            <a:picLocks noChangeAspect="1"/>
          </p:cNvPicPr>
          <p:nvPr/>
        </p:nvPicPr>
        <p:blipFill>
          <a:blip r:embed="rId5"/>
          <a:stretch>
            <a:fillRect/>
          </a:stretch>
        </p:blipFill>
        <p:spPr>
          <a:xfrm>
            <a:off x="0" y="779318"/>
            <a:ext cx="9144000" cy="5164481"/>
          </a:xfrm>
          <a:prstGeom prst="rect">
            <a:avLst/>
          </a:prstGeom>
        </p:spPr>
      </p:pic>
      <p:sp>
        <p:nvSpPr>
          <p:cNvPr id="7" name="Abgerundetes Rechteck 6"/>
          <p:cNvSpPr/>
          <p:nvPr/>
        </p:nvSpPr>
        <p:spPr>
          <a:xfrm>
            <a:off x="3203847" y="736729"/>
            <a:ext cx="5472609" cy="5194568"/>
          </a:xfrm>
          <a:prstGeom prst="roundRect">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61172763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Stand der Arbeiten / Rück- und Ausblick</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9</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Diagramm 5"/>
          <p:cNvGraphicFramePr/>
          <p:nvPr>
            <p:extLst>
              <p:ext uri="{D42A27DB-BD31-4B8C-83A1-F6EECF244321}">
                <p14:modId xmlns:p14="http://schemas.microsoft.com/office/powerpoint/2010/main" val="2755218303"/>
              </p:ext>
            </p:extLst>
          </p:nvPr>
        </p:nvGraphicFramePr>
        <p:xfrm>
          <a:off x="467544" y="908720"/>
          <a:ext cx="7776864"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3127531"/>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15050208344992196010&quot; ShowField=&quot;false&quot; /&gt;&#10;        &lt;Field Id=&quot;2015050409230571862545&quot; ShowField=&quot;false&quot; /&gt;&#10;        &lt;Field Id=&quot;2015112410525896344021&quot; ShowField=&quot;false&quot; /&gt;&#10;        &lt;Field Id=&quot;2015061707085003119930&quot; ShowField=&quot;false&quot; /&gt;&#10;        &lt;Field Id=&quot;2015060515035698321636&quot; ShowField=&quot;false&quot; /&gt;&#10;        &lt;Field Id=&quot;2015061707074509117199&quot; ShowField=&quot;false&quot; /&gt;&#10;        &lt;Field Id=&quot;2014100713520656170131&quot; ShowField=&quot;false&quot; /&gt;&#10;        &lt;Field Id=&quot;2014100815534870815593&quot; ShowField=&quot;false&quot; /&gt;&#10;        &lt;Field Id=&quot;2014100713520983817455&quot; ShowField=&quot;false&quot; /&gt;&#10;        &lt;Field Id=&quot;2014102008381419767757&quot; ShowField=&quot;false&quot; /&gt;&#10;        &lt;Field Id=&quot;2010110313382911123043&quot; ShowField=&quot;false&quot; /&gt;&#10;        &lt;Field Id=&quot;2016022409393107506130&quot; ShowField=&quot;true&quot; /&gt;&#10;        &lt;Field Id=&quot;2016022409393485137691&quot; ShowField=&quot;true&quot; /&gt;&#10;        &lt;Field Id=&quot;2016022409431225454296&quot; ShowField=&quot;true&quot; /&gt;&#10;        &lt;Field Id=&quot;2016022409452373572475&quot; ShowField=&quot;true&quot; /&gt;&#10;        &lt;Field Id=&quot;2016022409393604268902&quot; ShowField=&quot;tru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raesentation4_3"/>
  <p:tag name="OFFICEATWORKPRESENTATIONPROJECTID" val="urch"/>
  <p:tag name="OAWWIZARDSTEPS" val="0|1|4"/>
  <p:tag name="ZOAWLANGID" val="2055"/>
  <p:tag name="OAWDOCPROPSOURCE" val="&lt;DocProps&gt;&lt;DocProp UID=&quot;2002122011014149059130932&quot; EntryUID=&quot;2003121817293296325874&quot;&gt;&lt;Field Name=&quot;IDName&quot; Value=&quot;(Leer)&quot;/&gt;&lt;Field Name=&quot;Direktion&quot; Value=&quot;&quot;/&gt;&lt;Field Name=&quot;Amt&quot; Value=&quot;&quot;/&gt;&lt;Field Name=&quot;Abteilung&quot; Value=&quot;&quot;/&gt;&lt;Field Name=&quot;Sektion&quot; Value=&quot;&quot;/&gt;&lt;Field Name=&quot;AbsenderKopfzeileZ1&quot; Value=&quot;&quot;/&gt;&lt;Field Name=&quot;AbsenderKopfzeileZ2&quot; Value=&quot;&quot;/&gt;&lt;Field Name=&quot;AbsenderKopfzeileZ3&quot; Value=&quot;&quot;/&gt;&lt;Field Name=&quot;AbsenderGrussformelZ1&quot; Value=&quot;&quot;/&gt;&lt;Field Name=&quot;AbsenderGrussformelZ2&quot; Value=&quot;&quot;/&gt;&lt;Field Name=&quot;Address1&quot; Value=&quot;&quot;/&gt;&lt;Field Name=&quot;Address2&quot; Value=&quot;&quot;/&gt;&lt;Field Name=&quot;Address3&quot; Value=&quot;&quot;/&gt;&lt;Field Name=&quot;AdressSingleLine&quot; Value=&quot;&quot;/&gt;&lt;Field Name=&quot;Country&quot; Value=&quot;&quot;/&gt;&lt;Field Name=&quot;City&quot; Value=&quot;&quot;/&gt;&lt;Field Name=&quot;Telefon&quot; Value=&quot;&quot;/&gt;&lt;Field Name=&quot;Fax&quot; Value=&quot;&quot;/&gt;&lt;Field Name=&quot;Email&quot; Value=&quot;&quot;/&gt;&lt;Field Name=&quot;Internet&quot; Value=&quot;&quot;/&gt;&lt;Field Name=&quot;Footer1&quot; Value=&quot;&quot;/&gt;&lt;Field Name=&quot;Footer2&quot; Value=&quot;&quot;/&gt;&lt;Field Name=&quot;Footer3&quot; Value=&quot;&quot;/&gt;&lt;Field Name=&quot;Footer4&quot; Value=&quot;&quot;/&gt;&lt;Field Name=&quot;LogoKopfColorPortrait&quot; Value=&quot;&quot;/&gt;&lt;Field Name=&quot;LogoKopfBlackWhitePortrait&quot; Value=&quot;&quot;/&gt;&lt;Field Name=&quot;BotschaftColorPortrait&quot; Value=&quot;&quot;/&gt;&lt;Field Name=&quot;BotschaftBlackWhitePortrait&quot; Value=&quot;&quot;/&gt;&lt;Field Name=&quot;LogoColorLandscape&quot; Value=&quot;&quot;/&gt;&lt;Field Name=&quot;LogoBlackWhiteLandscape&quot; Value=&quot;&quot;/&gt;&lt;Field Name=&quot;OlLogoSignature&quot; Value=&quot;&quot;/&gt;&lt;Field Name=&quot;PpThemesDefault&quot; Value=&quot;&quot;/&gt;&lt;Field Name=&quot;PpThemesPresentation&quot; Value=&quot;&quot;/&gt;&lt;Field Name=&quot;PpThemesSlide&quot; Value=&quot;&quot;/&gt;&lt;Field Name=&quot;PpThemesObject&quot; Value=&quot;&quot;/&gt;&lt;Field Name=&quot;PpLogoTitleSlides169&quot; Value=&quot;&quot;/&gt;&lt;Field Name=&quot;PpLogoContentSlides169&quot; Value=&quot;&quot;/&gt;&lt;Field Name=&quot;Wasserzeichen&quot; Value=&quot;&quot;/&gt;&lt;/DocProp&gt;&lt;DocProp UID=&quot;2006040509495284662868&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0212191811121321310321301031x&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02122010583847234010578&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03061115381095709037&quot; EntryUID=&quot;2003121817293296325874&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DocProp&gt;&lt;DocProp UID=&quot;2014100909000750901714&quot; EntryUID=&quot;2003121817293296325874&quot;&gt;&lt;Field Name=&quot;IDName&quot; Value=&quot;(Leer)&quot;/&gt;&lt;Field Name=&quot;YesNoText&quot; Value=&quot;&quot;/&gt;&lt;/DocProp&gt;&lt;DocProp UID=&quot;2015043016195084617168&quot; EntryUID=&quot;2003121817293296325874&quot;&gt;&lt;Field Name=&quot;IDName&quot; Value=&quot;(Leer)&quot;/&gt;&lt;Field Name=&quot;Function&quot; Value=&quot;&quot;/&gt;&lt;Field Name=&quot;FunctionZ2&quot; Value=&quot;&quot;/&gt;&lt;/DocProp&gt;&lt;DocProp UID=&quot;2015043016203775177837&quot; EntryUID=&quot;2003121817293296325874&quot;&gt;&lt;Field Name=&quot;IDName&quot; Value=&quot;(Leer)&quot;/&gt;&lt;Field Name=&quot;Function&quot; Value=&quot;&quot;/&gt;&lt;Field Name=&quot;FunctionZ2&quot; Value=&quot;&quot;/&gt;&lt;/DocProp&gt;&lt;DocProp UID=&quot;2015111314092304757595&quot; EntryUID=&quot;2003121817293296325874&quot;&gt;&lt;Field Name=&quot;IDName&quot; Value=&quot;(Leer)&quot;/&gt;&lt;/DocProp&gt;&lt;DocProp UID=&quot;2004112217333376588294&quot; EntryUID=&quot;2004123010144120300001&quot;&gt;&lt;Field UID=&quot;2016022409393107506130&quot; Name=&quot;PresentationTitle&quot; Value=&quot;Informationsabend&quot;/&gt;&lt;Field UID=&quot;2016022409393485137691&quot; Name=&quot;PresentationSubtitle&quot; Value=&quot;Standbericht Lehrplan 21 und Vernissage Kurzfilm Lehrplan 21&quot;/&gt;&lt;Field UID=&quot;2016022409431225454296&quot; Name=&quot;PresentationVeranstaltung&quot; Value=&quot;Eveline Odermatt, Projektleitung Lehrplan 21%vbCrLf%Beat Spitzer, Stv. Projektleitung Lehrplan 21 und Amtsvorsteher%vbCrLf%&quot;/&gt;&lt;Field UID=&quot;2016022409452373572475&quot; Name=&quot;PresentationDate&quot; Value=&quot;Altdorf, 16. März 2017&quot;/&gt;&lt;Field UID=&quot;2016022409393604268902&quot; Name=&quot;PresentationProjecttitle&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3.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4.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7.xml><?xml version="1.0" encoding="utf-8"?>
<p:tagLst xmlns:a="http://schemas.openxmlformats.org/drawingml/2006/main" xmlns:r="http://schemas.openxmlformats.org/officeDocument/2006/relationships" xmlns:p="http://schemas.openxmlformats.org/presentationml/2006/main">
  <p:tag name="OFFICATWORKEXPRESSIONTAG" val="Titel"/>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Textmasterformat &#10;bearbeiten"/>
</p:tagLst>
</file>

<file path=ppt/tags/tag109.xml><?xml version="1.0" encoding="utf-8"?>
<p:tagLst xmlns:a="http://schemas.openxmlformats.org/drawingml/2006/main" xmlns:r="http://schemas.openxmlformats.org/officeDocument/2006/relationships" xmlns:p="http://schemas.openxmlformats.org/presentationml/2006/main">
  <p:tag name="OFFICATWORKEXPRESSIONTAG" val="23.01.2017"/>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1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1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8.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19.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20.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21.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122.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123.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124.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125.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126.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127.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128.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29.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0.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131.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132.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133.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134.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135.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136.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137.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38.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39.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40.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141.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142.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143.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144.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145.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146.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47.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48.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49.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50.xml><?xml version="1.0" encoding="utf-8"?>
<p:tagLst xmlns:a="http://schemas.openxmlformats.org/drawingml/2006/main" xmlns:r="http://schemas.openxmlformats.org/officeDocument/2006/relationships" xmlns:p="http://schemas.openxmlformats.org/presentationml/2006/main">
  <p:tag name="OFFICATWORKEXPRESSIONTAG" val="Übersicht Weiterbildung"/>
</p:tagLst>
</file>

<file path=ppt/tags/tag151.xml><?xml version="1.0" encoding="utf-8"?>
<p:tagLst xmlns:a="http://schemas.openxmlformats.org/drawingml/2006/main" xmlns:r="http://schemas.openxmlformats.org/officeDocument/2006/relationships" xmlns:p="http://schemas.openxmlformats.org/presentationml/2006/main">
  <p:tag name="OFFICATWORKEXPRESSIONTAG" val="20"/>
</p:tagLst>
</file>

<file path=ppt/tags/tag152.xml><?xml version="1.0" encoding="utf-8"?>
<p:tagLst xmlns:a="http://schemas.openxmlformats.org/drawingml/2006/main" xmlns:r="http://schemas.openxmlformats.org/officeDocument/2006/relationships" xmlns:p="http://schemas.openxmlformats.org/presentationml/2006/main">
  <p:tag name="OFFICATWORKEXPRESSIONTAG" val="Übersicht Weiterbildung"/>
</p:tagLst>
</file>

<file path=ppt/tags/tag153.xml><?xml version="1.0" encoding="utf-8"?>
<p:tagLst xmlns:a="http://schemas.openxmlformats.org/drawingml/2006/main" xmlns:r="http://schemas.openxmlformats.org/officeDocument/2006/relationships" xmlns:p="http://schemas.openxmlformats.org/presentationml/2006/main">
  <p:tag name="OFFICATWORKEXPRESSIONTAG" val="20"/>
</p:tagLst>
</file>

<file path=ppt/tags/tag154.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55.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56.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57.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58.xml><?xml version="1.0" encoding="utf-8"?>
<p:tagLst xmlns:a="http://schemas.openxmlformats.org/drawingml/2006/main" xmlns:r="http://schemas.openxmlformats.org/officeDocument/2006/relationships" xmlns:p="http://schemas.openxmlformats.org/presentationml/2006/main">
  <p:tag name="OFFICATWORKEXPRESSIONTAG" val="Vorteile:&#10;Synergien und gemeinsame Erarbeitung (geringere Kosten)&#10;Anschluss: Umzug in andere Kantone, Übertritt in weiterführende Schulen&#10;Lehrerinnen und Lehrerbildung&#10;Lehrmittelentwicklung&#10;&#10;&#10;Kantonale Hoheit:&#10;Lehrplan stellt sicher, dass  die Ziele vergleichbar sind&#10;kantonale Hoheit bleibt erhalten&#10;Kantone dürfen den Lehrplan 21 anpassen&#10;"/>
</p:tagLst>
</file>

<file path=ppt/tags/tag159.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60.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61.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62.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63.xml><?xml version="1.0" encoding="utf-8"?>
<p:tagLst xmlns:a="http://schemas.openxmlformats.org/drawingml/2006/main" xmlns:r="http://schemas.openxmlformats.org/officeDocument/2006/relationships" xmlns:p="http://schemas.openxmlformats.org/presentationml/2006/main">
  <p:tag name="OFFICATWORKEXPRESSIONTAG" val="Vorteile:&#10;Synergien und gemeinsame Erarbeitung (geringere Kosten)&#10;Anschluss: Umzug in andere Kantone, Übertritt in weiterführende Schulen&#10;Lehrerinnen und Lehrerbildung&#10;Lehrmittelentwicklung&#10;&#10;&#10;Kantonale Hoheit:&#10;Lehrplan stellt sicher, dass  die Ziele vergleichbar sind&#10;kantonale Hoheit bleibt erhalten&#10;Kantone dürfen den Lehrplan 21 anpassen&#10;"/>
</p:tagLst>
</file>

<file path=ppt/tags/tag164.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65.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66.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67.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68.xml><?xml version="1.0" encoding="utf-8"?>
<p:tagLst xmlns:a="http://schemas.openxmlformats.org/drawingml/2006/main" xmlns:r="http://schemas.openxmlformats.org/officeDocument/2006/relationships" xmlns:p="http://schemas.openxmlformats.org/presentationml/2006/main">
  <p:tag name="OFFICATWORKEXPRESSIONTAG" val="Vorteile:&#10;Synergien und gemeinsame Erarbeitung (geringere Kosten)&#10;Anschluss: Umzug in andere Kantone, Übertritt in weiterführende Schulen&#10;Lehrerinnen und Lehrerbildung&#10;Lehrmittelentwicklung&#10;&#10;&#10;Kantonale Hoheit:&#10;Lehrplan stellt sicher, dass  die Ziele vergleichbar sind&#10;kantonale Hoheit bleibt erhalten&#10;Kantone dürfen den Lehrplan 21 anpassen&#10;"/>
</p:tagLst>
</file>

<file path=ppt/tags/tag169.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70.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71.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72.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73.xml><?xml version="1.0" encoding="utf-8"?>
<p:tagLst xmlns:a="http://schemas.openxmlformats.org/drawingml/2006/main" xmlns:r="http://schemas.openxmlformats.org/officeDocument/2006/relationships" xmlns:p="http://schemas.openxmlformats.org/presentationml/2006/main">
  <p:tag name="OFFICATWORKEXPRESSIONTAG" val="Vorteile:&#10;Synergien und gemeinsame Erarbeitung (geringere Kosten)&#10;Anschluss: Umzug in andere Kantone, Übertritt in weiterführende Schulen&#10;Lehrerinnen und Lehrerbildung&#10;Lehrmittelentwicklung&#10;&#10;&#10;Kantonale Hoheit:&#10;Lehrplan stellt sicher, dass  die Ziele vergleichbar sind&#10;kantonale Hoheit bleibt erhalten&#10;Kantone dürfen den Lehrplan 21 anpassen&#10;"/>
</p:tagLst>
</file>

<file path=ppt/tags/tag174.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75.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76.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177.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178.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179.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80.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181.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182.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183.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84.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85.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186.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87.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88.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89.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90.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191.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192.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193.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194.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195.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196.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97.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98.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199.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200.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201.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202.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203.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204.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205.xml><?xml version="1.0" encoding="utf-8"?>
<p:tagLst xmlns:a="http://schemas.openxmlformats.org/drawingml/2006/main" xmlns:r="http://schemas.openxmlformats.org/officeDocument/2006/relationships" xmlns:p="http://schemas.openxmlformats.org/presentationml/2006/main">
  <p:tag name="OFFICATWORKEXPRESSIONTAG" val="Vorteile und Kantonale Hoheit"/>
</p:tagLst>
</file>

<file path=ppt/tags/tag206.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207.xml><?xml version="1.0" encoding="utf-8"?>
<p:tagLst xmlns:a="http://schemas.openxmlformats.org/drawingml/2006/main" xmlns:r="http://schemas.openxmlformats.org/officeDocument/2006/relationships" xmlns:p="http://schemas.openxmlformats.org/presentationml/2006/main">
  <p:tag name="OFFICATWORKEXPRESSIONTAG" val="Vorteile:&#10;Synergien und gemeinsame Erarbeitung (geringere Kosten)&#10;Anschluss: Umzug in andere Kantone, Übertritt in weiterführende Schulen&#10;Lehrerinnen und Lehrerbildung&#10;Lehrmittelentwicklung&#10;&#10;&#10;Kantonale Hoheit:&#10;Lehrplan stellt sicher, dass  die Ziele vergleichbar sind&#10;kantonale Hoheit bleibt erhalten&#10;Kantone dürfen den Lehrplan 21 anpassen&#10;"/>
</p:tagLst>
</file>

<file path=ppt/tags/tag208.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209.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10.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211.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212.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213.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214.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215.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216.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217.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218.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219.xml><?xml version="1.0" encoding="utf-8"?>
<p:tagLst xmlns:a="http://schemas.openxmlformats.org/drawingml/2006/main" xmlns:r="http://schemas.openxmlformats.org/officeDocument/2006/relationships" xmlns:p="http://schemas.openxmlformats.org/presentationml/2006/main">
  <p:tag name="OFFICATWORKEXPRESSIONTAG" val="Begrüssung durch Regierungsrat Beat Jörg, Landammann"/>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20.xml><?xml version="1.0" encoding="utf-8"?>
<p:tagLst xmlns:a="http://schemas.openxmlformats.org/drawingml/2006/main" xmlns:r="http://schemas.openxmlformats.org/officeDocument/2006/relationships" xmlns:p="http://schemas.openxmlformats.org/presentationml/2006/main">
  <p:tag name="OFFICATWORKEXPRESSIONTAG" val="Stand der Arbeiten / Rück- und Ausblick"/>
</p:tagLst>
</file>

<file path=ppt/tags/tag221.xml><?xml version="1.0" encoding="utf-8"?>
<p:tagLst xmlns:a="http://schemas.openxmlformats.org/drawingml/2006/main" xmlns:r="http://schemas.openxmlformats.org/officeDocument/2006/relationships" xmlns:p="http://schemas.openxmlformats.org/presentationml/2006/main">
  <p:tag name="OFFICATWORKEXPRESSIONTAG" val="Erfahrungsbericht aus Sicht der Schulen"/>
</p:tagLst>
</file>

<file path=ppt/tags/tag222.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223.xml><?xml version="1.0" encoding="utf-8"?>
<p:tagLst xmlns:a="http://schemas.openxmlformats.org/drawingml/2006/main" xmlns:r="http://schemas.openxmlformats.org/officeDocument/2006/relationships" xmlns:p="http://schemas.openxmlformats.org/presentationml/2006/main">
  <p:tag name="OFFICATWORKEXPRESSIONTAG" val="Kurzfilm Lehrplan 21"/>
</p:tagLst>
</file>

<file path=ppt/tags/tag224.xml><?xml version="1.0" encoding="utf-8"?>
<p:tagLst xmlns:a="http://schemas.openxmlformats.org/drawingml/2006/main" xmlns:r="http://schemas.openxmlformats.org/officeDocument/2006/relationships" xmlns:p="http://schemas.openxmlformats.org/presentationml/2006/main">
  <p:tag name="OFFICATWORKEXPRESSIONTAG" val="Abschluss"/>
</p:tagLst>
</file>

<file path=ppt/tags/tag225.xml><?xml version="1.0" encoding="utf-8"?>
<p:tagLst xmlns:a="http://schemas.openxmlformats.org/drawingml/2006/main" xmlns:r="http://schemas.openxmlformats.org/officeDocument/2006/relationships" xmlns:p="http://schemas.openxmlformats.org/presentationml/2006/main">
  <p:tag name="OFFICATWORKEXPRESSIONTAG" val="Apéro"/>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Amt&quot;)=&quot;&quot;, &quot;&quot;, &quot; &quot; &amp; MasterProperty(&quot;Direktion&quot;, &quot;Amt&quot;))]]"/>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Seit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Date&quot;)]]"/>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Projecttitle&quot;)]]"/>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23.01.2017"/>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Untertitel 1 einfügen Untertitel 2 einfügen"/>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7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80.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9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2.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heme/theme1.xml><?xml version="1.0" encoding="utf-8"?>
<a:theme xmlns:a="http://schemas.openxmlformats.org/drawingml/2006/main" name="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2.xml><?xml version="1.0" encoding="utf-8"?>
<a:theme xmlns:a="http://schemas.openxmlformats.org/drawingml/2006/main" name="Inhalt Standard">
  <a:themeElements>
    <a:clrScheme name="Tabelle">
      <a:dk1>
        <a:srgbClr val="1D182C"/>
      </a:dk1>
      <a:lt1>
        <a:srgbClr val="D9D9D9"/>
      </a:lt1>
      <a:dk2>
        <a:srgbClr val="9B9B9B"/>
      </a:dk2>
      <a:lt2>
        <a:srgbClr val="FFF19F"/>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 ohne gelben Balken">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1810</Words>
  <Application>Microsoft Office PowerPoint</Application>
  <PresentationFormat>Bildschirmpräsentation (4:3)</PresentationFormat>
  <Paragraphs>284</Paragraphs>
  <Slides>28</Slides>
  <Notes>25</Notes>
  <HiddenSlides>0</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28</vt:i4>
      </vt:variant>
    </vt:vector>
  </HeadingPairs>
  <TitlesOfParts>
    <vt:vector size="40" baseType="lpstr">
      <vt:lpstr>Arial</vt:lpstr>
      <vt:lpstr>Calibri</vt:lpstr>
      <vt:lpstr>Century Gothic</vt:lpstr>
      <vt:lpstr>DINPro-Bold</vt:lpstr>
      <vt:lpstr>Times New Roman</vt:lpstr>
      <vt:lpstr>Wingdings</vt:lpstr>
      <vt:lpstr>Wingdings 3</vt:lpstr>
      <vt:lpstr>kanton_uri_4_3</vt:lpstr>
      <vt:lpstr>Inhalt Standard</vt:lpstr>
      <vt:lpstr>Inhalt ohne gelben Balken</vt:lpstr>
      <vt:lpstr>image</vt:lpstr>
      <vt:lpstr>Fetzen</vt:lpstr>
      <vt:lpstr>PowerPoint-Präsentation</vt:lpstr>
      <vt:lpstr>Inhalt</vt:lpstr>
      <vt:lpstr>Inhalt</vt:lpstr>
      <vt:lpstr>Inhalt</vt:lpstr>
      <vt:lpstr>Stand der Arbeiten / Rück- und Ausblick</vt:lpstr>
      <vt:lpstr>Stand der Arbeiten / Rück- und Ausblick</vt:lpstr>
      <vt:lpstr>Weiterbildung: Rückblick</vt:lpstr>
      <vt:lpstr>Weiterbildung: Ausblick</vt:lpstr>
      <vt:lpstr>Stand der Arbeiten / Rück- und Ausblick</vt:lpstr>
      <vt:lpstr>Einzelne Fächer und Teilbereiche</vt:lpstr>
      <vt:lpstr>Stand der Arbeiten / Rück- und Ausblick</vt:lpstr>
      <vt:lpstr>Lehrmittel</vt:lpstr>
      <vt:lpstr>Stand der Arbeiten / Rück- und Ausblick</vt:lpstr>
      <vt:lpstr>Beurteilen</vt:lpstr>
      <vt:lpstr>Stand der Arbeiten / Rück- und Ausblick</vt:lpstr>
      <vt:lpstr>Elterninformation</vt:lpstr>
      <vt:lpstr>Inhalt</vt:lpstr>
      <vt:lpstr>Erfahrungsbericht eines Schulleiters</vt:lpstr>
      <vt:lpstr>PowerPoint-Präsentation</vt:lpstr>
      <vt:lpstr>PowerPoint-Präsentation</vt:lpstr>
      <vt:lpstr>Prozess-Organisationsmodell</vt:lpstr>
      <vt:lpstr>What  else?</vt:lpstr>
      <vt:lpstr>Erfahrungsbericht einer Lehrperson</vt:lpstr>
      <vt:lpstr>Inhalt</vt:lpstr>
      <vt:lpstr>Inhalt</vt:lpstr>
      <vt:lpstr>Verfügbarkeit </vt:lpstr>
      <vt:lpstr>Inhalt</vt:lpstr>
      <vt:lpstr>Inhalt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Odermatt Eveline</dc:creator>
  <cp:lastModifiedBy>Wirth Rebeka</cp:lastModifiedBy>
  <cp:revision>676</cp:revision>
  <cp:lastPrinted>2017-03-15T07:21:48Z</cp:lastPrinted>
  <dcterms:created xsi:type="dcterms:W3CDTF">2012-10-30T16:07:25Z</dcterms:created>
  <dcterms:modified xsi:type="dcterms:W3CDTF">2017-03-16T10:32:11Z</dcterms:modified>
</cp:coreProperties>
</file>